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Relationship Id="rId11" Type="http://schemas.openxmlformats.org/officeDocument/2006/relationships/image" Target="../media/image14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54.png"/><Relationship Id="rId14" Type="http://schemas.openxmlformats.org/officeDocument/2006/relationships/image" Target="../media/image155.png"/><Relationship Id="rId15" Type="http://schemas.openxmlformats.org/officeDocument/2006/relationships/image" Target="../media/image15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Relationship Id="rId14" Type="http://schemas.openxmlformats.org/officeDocument/2006/relationships/image" Target="../media/image169.png"/><Relationship Id="rId15" Type="http://schemas.openxmlformats.org/officeDocument/2006/relationships/image" Target="../media/image170.png"/><Relationship Id="rId16" Type="http://schemas.openxmlformats.org/officeDocument/2006/relationships/image" Target="../media/image171.png"/><Relationship Id="rId17" Type="http://schemas.openxmlformats.org/officeDocument/2006/relationships/image" Target="../media/image172.png"/><Relationship Id="rId18" Type="http://schemas.openxmlformats.org/officeDocument/2006/relationships/image" Target="../media/image173.png"/><Relationship Id="rId19" Type="http://schemas.openxmlformats.org/officeDocument/2006/relationships/image" Target="../media/image17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Relationship Id="rId17" Type="http://schemas.openxmlformats.org/officeDocument/2006/relationships/image" Target="../media/image190.png"/><Relationship Id="rId18" Type="http://schemas.openxmlformats.org/officeDocument/2006/relationships/image" Target="../media/image191.png"/><Relationship Id="rId19" Type="http://schemas.openxmlformats.org/officeDocument/2006/relationships/image" Target="../media/image19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205.png"/><Relationship Id="rId15" Type="http://schemas.openxmlformats.org/officeDocument/2006/relationships/image" Target="../media/image206.png"/><Relationship Id="rId16" Type="http://schemas.openxmlformats.org/officeDocument/2006/relationships/image" Target="../media/image207.png"/><Relationship Id="rId17" Type="http://schemas.openxmlformats.org/officeDocument/2006/relationships/image" Target="../media/image208.png"/><Relationship Id="rId18" Type="http://schemas.openxmlformats.org/officeDocument/2006/relationships/image" Target="../media/image209.png"/><Relationship Id="rId19" Type="http://schemas.openxmlformats.org/officeDocument/2006/relationships/image" Target="../media/image21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Relationship Id="rId12" Type="http://schemas.openxmlformats.org/officeDocument/2006/relationships/image" Target="../media/image221.png"/><Relationship Id="rId13" Type="http://schemas.openxmlformats.org/officeDocument/2006/relationships/image" Target="../media/image222.png"/><Relationship Id="rId14" Type="http://schemas.openxmlformats.org/officeDocument/2006/relationships/image" Target="../media/image223.png"/><Relationship Id="rId15" Type="http://schemas.openxmlformats.org/officeDocument/2006/relationships/image" Target="../media/image224.png"/><Relationship Id="rId16" Type="http://schemas.openxmlformats.org/officeDocument/2006/relationships/image" Target="../media/image225.png"/><Relationship Id="rId17" Type="http://schemas.openxmlformats.org/officeDocument/2006/relationships/image" Target="../media/image226.png"/><Relationship Id="rId18" Type="http://schemas.openxmlformats.org/officeDocument/2006/relationships/image" Target="../media/image227.png"/><Relationship Id="rId19" Type="http://schemas.openxmlformats.org/officeDocument/2006/relationships/image" Target="../media/image22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Relationship Id="rId11" Type="http://schemas.openxmlformats.org/officeDocument/2006/relationships/image" Target="../media/image238.png"/><Relationship Id="rId12" Type="http://schemas.openxmlformats.org/officeDocument/2006/relationships/image" Target="../media/image239.png"/><Relationship Id="rId13" Type="http://schemas.openxmlformats.org/officeDocument/2006/relationships/image" Target="../media/image240.png"/><Relationship Id="rId14" Type="http://schemas.openxmlformats.org/officeDocument/2006/relationships/image" Target="../media/image241.png"/><Relationship Id="rId15" Type="http://schemas.openxmlformats.org/officeDocument/2006/relationships/image" Target="../media/image24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251.png"/><Relationship Id="rId11" Type="http://schemas.openxmlformats.org/officeDocument/2006/relationships/image" Target="../media/image252.png"/><Relationship Id="rId12" Type="http://schemas.openxmlformats.org/officeDocument/2006/relationships/image" Target="../media/image253.png"/><Relationship Id="rId13" Type="http://schemas.openxmlformats.org/officeDocument/2006/relationships/image" Target="../media/image254.png"/><Relationship Id="rId14" Type="http://schemas.openxmlformats.org/officeDocument/2006/relationships/image" Target="../media/image255.png"/><Relationship Id="rId15" Type="http://schemas.openxmlformats.org/officeDocument/2006/relationships/image" Target="../media/image256.png"/><Relationship Id="rId16" Type="http://schemas.openxmlformats.org/officeDocument/2006/relationships/image" Target="../media/image257.png"/><Relationship Id="rId17" Type="http://schemas.openxmlformats.org/officeDocument/2006/relationships/image" Target="../media/image258.png"/><Relationship Id="rId18" Type="http://schemas.openxmlformats.org/officeDocument/2006/relationships/image" Target="../media/image259.png"/><Relationship Id="rId19" Type="http://schemas.openxmlformats.org/officeDocument/2006/relationships/image" Target="../media/image26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Relationship Id="rId9" Type="http://schemas.openxmlformats.org/officeDocument/2006/relationships/image" Target="../media/image268.png"/><Relationship Id="rId10" Type="http://schemas.openxmlformats.org/officeDocument/2006/relationships/image" Target="../media/image269.png"/><Relationship Id="rId11" Type="http://schemas.openxmlformats.org/officeDocument/2006/relationships/image" Target="../media/image270.png"/><Relationship Id="rId12" Type="http://schemas.openxmlformats.org/officeDocument/2006/relationships/image" Target="../media/image271.png"/><Relationship Id="rId13" Type="http://schemas.openxmlformats.org/officeDocument/2006/relationships/image" Target="../media/image272.png"/><Relationship Id="rId14" Type="http://schemas.openxmlformats.org/officeDocument/2006/relationships/image" Target="../media/image273.png"/><Relationship Id="rId15" Type="http://schemas.openxmlformats.org/officeDocument/2006/relationships/image" Target="../media/image274.png"/><Relationship Id="rId16" Type="http://schemas.openxmlformats.org/officeDocument/2006/relationships/image" Target="../media/image275.png"/><Relationship Id="rId17" Type="http://schemas.openxmlformats.org/officeDocument/2006/relationships/image" Target="../media/image276.png"/><Relationship Id="rId18" Type="http://schemas.openxmlformats.org/officeDocument/2006/relationships/image" Target="../media/image277.png"/><Relationship Id="rId19" Type="http://schemas.openxmlformats.org/officeDocument/2006/relationships/image" Target="../media/image27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0" Type="http://schemas.openxmlformats.org/officeDocument/2006/relationships/image" Target="../media/image287.png"/><Relationship Id="rId11" Type="http://schemas.openxmlformats.org/officeDocument/2006/relationships/image" Target="../media/image288.png"/><Relationship Id="rId12" Type="http://schemas.openxmlformats.org/officeDocument/2006/relationships/image" Target="../media/image289.png"/><Relationship Id="rId13" Type="http://schemas.openxmlformats.org/officeDocument/2006/relationships/image" Target="../media/image290.png"/><Relationship Id="rId14" Type="http://schemas.openxmlformats.org/officeDocument/2006/relationships/image" Target="../media/image291.png"/><Relationship Id="rId15" Type="http://schemas.openxmlformats.org/officeDocument/2006/relationships/image" Target="../media/image29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Relationship Id="rId11" Type="http://schemas.openxmlformats.org/officeDocument/2006/relationships/image" Target="../media/image302.png"/><Relationship Id="rId12" Type="http://schemas.openxmlformats.org/officeDocument/2006/relationships/image" Target="../media/image303.png"/><Relationship Id="rId13" Type="http://schemas.openxmlformats.org/officeDocument/2006/relationships/image" Target="../media/image304.png"/><Relationship Id="rId14" Type="http://schemas.openxmlformats.org/officeDocument/2006/relationships/image" Target="../media/image305.png"/><Relationship Id="rId15" Type="http://schemas.openxmlformats.org/officeDocument/2006/relationships/image" Target="../media/image306.png"/><Relationship Id="rId16" Type="http://schemas.openxmlformats.org/officeDocument/2006/relationships/image" Target="../media/image307.png"/><Relationship Id="rId17" Type="http://schemas.openxmlformats.org/officeDocument/2006/relationships/image" Target="../media/image308.png"/><Relationship Id="rId18" Type="http://schemas.openxmlformats.org/officeDocument/2006/relationships/image" Target="../media/image309.png"/><Relationship Id="rId19" Type="http://schemas.openxmlformats.org/officeDocument/2006/relationships/image" Target="../media/image31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1.png"/><Relationship Id="rId3" Type="http://schemas.openxmlformats.org/officeDocument/2006/relationships/image" Target="../media/image312.png"/><Relationship Id="rId4" Type="http://schemas.openxmlformats.org/officeDocument/2006/relationships/image" Target="../media/image313.png"/><Relationship Id="rId5" Type="http://schemas.openxmlformats.org/officeDocument/2006/relationships/image" Target="../media/image314.png"/><Relationship Id="rId6" Type="http://schemas.openxmlformats.org/officeDocument/2006/relationships/image" Target="../media/image315.png"/><Relationship Id="rId7" Type="http://schemas.openxmlformats.org/officeDocument/2006/relationships/image" Target="../media/image316.png"/><Relationship Id="rId8" Type="http://schemas.openxmlformats.org/officeDocument/2006/relationships/image" Target="../media/image317.png"/><Relationship Id="rId9" Type="http://schemas.openxmlformats.org/officeDocument/2006/relationships/image" Target="../media/image318.png"/><Relationship Id="rId10" Type="http://schemas.openxmlformats.org/officeDocument/2006/relationships/image" Target="../media/image319.png"/><Relationship Id="rId11" Type="http://schemas.openxmlformats.org/officeDocument/2006/relationships/image" Target="../media/image320.png"/><Relationship Id="rId12" Type="http://schemas.openxmlformats.org/officeDocument/2006/relationships/image" Target="../media/image321.png"/><Relationship Id="rId13" Type="http://schemas.openxmlformats.org/officeDocument/2006/relationships/image" Target="../media/image322.png"/><Relationship Id="rId14" Type="http://schemas.openxmlformats.org/officeDocument/2006/relationships/image" Target="../media/image323.png"/><Relationship Id="rId15" Type="http://schemas.openxmlformats.org/officeDocument/2006/relationships/image" Target="../media/image32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27.png"/><Relationship Id="rId5" Type="http://schemas.openxmlformats.org/officeDocument/2006/relationships/image" Target="../media/image328.png"/><Relationship Id="rId6" Type="http://schemas.openxmlformats.org/officeDocument/2006/relationships/image" Target="../media/image329.png"/><Relationship Id="rId7" Type="http://schemas.openxmlformats.org/officeDocument/2006/relationships/image" Target="../media/image330.png"/><Relationship Id="rId8" Type="http://schemas.openxmlformats.org/officeDocument/2006/relationships/image" Target="../media/image331.png"/><Relationship Id="rId9" Type="http://schemas.openxmlformats.org/officeDocument/2006/relationships/image" Target="../media/image332.png"/><Relationship Id="rId10" Type="http://schemas.openxmlformats.org/officeDocument/2006/relationships/image" Target="../media/image333.png"/><Relationship Id="rId11" Type="http://schemas.openxmlformats.org/officeDocument/2006/relationships/image" Target="../media/image334.png"/><Relationship Id="rId12" Type="http://schemas.openxmlformats.org/officeDocument/2006/relationships/image" Target="../media/image335.png"/><Relationship Id="rId13" Type="http://schemas.openxmlformats.org/officeDocument/2006/relationships/image" Target="../media/image336.png"/><Relationship Id="rId14" Type="http://schemas.openxmlformats.org/officeDocument/2006/relationships/image" Target="../media/image337.png"/><Relationship Id="rId15" Type="http://schemas.openxmlformats.org/officeDocument/2006/relationships/image" Target="../media/image338.png"/><Relationship Id="rId16" Type="http://schemas.openxmlformats.org/officeDocument/2006/relationships/image" Target="../media/image339.png"/><Relationship Id="rId17" Type="http://schemas.openxmlformats.org/officeDocument/2006/relationships/image" Target="../media/image340.png"/><Relationship Id="rId18" Type="http://schemas.openxmlformats.org/officeDocument/2006/relationships/image" Target="../media/image341.png"/><Relationship Id="rId19" Type="http://schemas.openxmlformats.org/officeDocument/2006/relationships/image" Target="../media/image34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3.png"/><Relationship Id="rId3" Type="http://schemas.openxmlformats.org/officeDocument/2006/relationships/image" Target="../media/image344.png"/><Relationship Id="rId4" Type="http://schemas.openxmlformats.org/officeDocument/2006/relationships/image" Target="../media/image345.png"/><Relationship Id="rId5" Type="http://schemas.openxmlformats.org/officeDocument/2006/relationships/image" Target="../media/image346.png"/><Relationship Id="rId6" Type="http://schemas.openxmlformats.org/officeDocument/2006/relationships/image" Target="../media/image347.png"/><Relationship Id="rId7" Type="http://schemas.openxmlformats.org/officeDocument/2006/relationships/image" Target="../media/image348.png"/><Relationship Id="rId8" Type="http://schemas.openxmlformats.org/officeDocument/2006/relationships/image" Target="../media/image349.png"/><Relationship Id="rId9" Type="http://schemas.openxmlformats.org/officeDocument/2006/relationships/image" Target="../media/image350.png"/><Relationship Id="rId10" Type="http://schemas.openxmlformats.org/officeDocument/2006/relationships/image" Target="../media/image351.png"/><Relationship Id="rId11" Type="http://schemas.openxmlformats.org/officeDocument/2006/relationships/image" Target="../media/image352.png"/><Relationship Id="rId12" Type="http://schemas.openxmlformats.org/officeDocument/2006/relationships/image" Target="../media/image353.png"/><Relationship Id="rId13" Type="http://schemas.openxmlformats.org/officeDocument/2006/relationships/image" Target="../media/image354.png"/><Relationship Id="rId14" Type="http://schemas.openxmlformats.org/officeDocument/2006/relationships/image" Target="../media/image355.png"/><Relationship Id="rId15" Type="http://schemas.openxmlformats.org/officeDocument/2006/relationships/image" Target="../media/image35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7.png"/><Relationship Id="rId3" Type="http://schemas.openxmlformats.org/officeDocument/2006/relationships/image" Target="../media/image358.png"/><Relationship Id="rId4" Type="http://schemas.openxmlformats.org/officeDocument/2006/relationships/image" Target="../media/image359.png"/><Relationship Id="rId5" Type="http://schemas.openxmlformats.org/officeDocument/2006/relationships/image" Target="../media/image360.png"/><Relationship Id="rId6" Type="http://schemas.openxmlformats.org/officeDocument/2006/relationships/image" Target="../media/image361.png"/><Relationship Id="rId7" Type="http://schemas.openxmlformats.org/officeDocument/2006/relationships/image" Target="../media/image362.png"/><Relationship Id="rId8" Type="http://schemas.openxmlformats.org/officeDocument/2006/relationships/image" Target="../media/image363.png"/><Relationship Id="rId9" Type="http://schemas.openxmlformats.org/officeDocument/2006/relationships/image" Target="../media/image364.png"/><Relationship Id="rId10" Type="http://schemas.openxmlformats.org/officeDocument/2006/relationships/image" Target="../media/image365.png"/><Relationship Id="rId11" Type="http://schemas.openxmlformats.org/officeDocument/2006/relationships/image" Target="../media/image366.png"/><Relationship Id="rId12" Type="http://schemas.openxmlformats.org/officeDocument/2006/relationships/image" Target="../media/image36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8.png"/><Relationship Id="rId3" Type="http://schemas.openxmlformats.org/officeDocument/2006/relationships/image" Target="../media/image369.png"/><Relationship Id="rId4" Type="http://schemas.openxmlformats.org/officeDocument/2006/relationships/image" Target="../media/image370.png"/><Relationship Id="rId5" Type="http://schemas.openxmlformats.org/officeDocument/2006/relationships/image" Target="../media/image371.png"/><Relationship Id="rId6" Type="http://schemas.openxmlformats.org/officeDocument/2006/relationships/image" Target="../media/image372.png"/><Relationship Id="rId7" Type="http://schemas.openxmlformats.org/officeDocument/2006/relationships/image" Target="../media/image373.png"/><Relationship Id="rId8" Type="http://schemas.openxmlformats.org/officeDocument/2006/relationships/image" Target="../media/image374.png"/><Relationship Id="rId9" Type="http://schemas.openxmlformats.org/officeDocument/2006/relationships/image" Target="../media/image375.png"/><Relationship Id="rId10" Type="http://schemas.openxmlformats.org/officeDocument/2006/relationships/image" Target="../media/image376.png"/><Relationship Id="rId11" Type="http://schemas.openxmlformats.org/officeDocument/2006/relationships/image" Target="../media/image377.png"/><Relationship Id="rId12" Type="http://schemas.openxmlformats.org/officeDocument/2006/relationships/image" Target="../media/image378.png"/><Relationship Id="rId13" Type="http://schemas.openxmlformats.org/officeDocument/2006/relationships/image" Target="../media/image379.png"/><Relationship Id="rId14" Type="http://schemas.openxmlformats.org/officeDocument/2006/relationships/image" Target="../media/image380.png"/><Relationship Id="rId15" Type="http://schemas.openxmlformats.org/officeDocument/2006/relationships/image" Target="../media/image381.png"/><Relationship Id="rId16" Type="http://schemas.openxmlformats.org/officeDocument/2006/relationships/image" Target="../media/image382.png"/><Relationship Id="rId17" Type="http://schemas.openxmlformats.org/officeDocument/2006/relationships/image" Target="../media/image383.png"/><Relationship Id="rId18" Type="http://schemas.openxmlformats.org/officeDocument/2006/relationships/image" Target="../media/image384.png"/><Relationship Id="rId19" Type="http://schemas.openxmlformats.org/officeDocument/2006/relationships/image" Target="../media/image38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6.png"/><Relationship Id="rId3" Type="http://schemas.openxmlformats.org/officeDocument/2006/relationships/image" Target="../media/image387.png"/><Relationship Id="rId4" Type="http://schemas.openxmlformats.org/officeDocument/2006/relationships/image" Target="../media/image388.png"/><Relationship Id="rId5" Type="http://schemas.openxmlformats.org/officeDocument/2006/relationships/image" Target="../media/image389.png"/><Relationship Id="rId6" Type="http://schemas.openxmlformats.org/officeDocument/2006/relationships/image" Target="../media/image390.png"/><Relationship Id="rId7" Type="http://schemas.openxmlformats.org/officeDocument/2006/relationships/image" Target="../media/image391.png"/><Relationship Id="rId8" Type="http://schemas.openxmlformats.org/officeDocument/2006/relationships/image" Target="../media/image392.png"/><Relationship Id="rId9" Type="http://schemas.openxmlformats.org/officeDocument/2006/relationships/image" Target="../media/image393.png"/><Relationship Id="rId10" Type="http://schemas.openxmlformats.org/officeDocument/2006/relationships/image" Target="../media/image394.png"/><Relationship Id="rId11" Type="http://schemas.openxmlformats.org/officeDocument/2006/relationships/image" Target="../media/image395.png"/><Relationship Id="rId12" Type="http://schemas.openxmlformats.org/officeDocument/2006/relationships/image" Target="../media/image396.png"/><Relationship Id="rId13" Type="http://schemas.openxmlformats.org/officeDocument/2006/relationships/image" Target="../media/image397.png"/><Relationship Id="rId14" Type="http://schemas.openxmlformats.org/officeDocument/2006/relationships/image" Target="../media/image398.png"/><Relationship Id="rId15" Type="http://schemas.openxmlformats.org/officeDocument/2006/relationships/image" Target="../media/image399.png"/><Relationship Id="rId16" Type="http://schemas.openxmlformats.org/officeDocument/2006/relationships/image" Target="../media/image400.png"/><Relationship Id="rId17" Type="http://schemas.openxmlformats.org/officeDocument/2006/relationships/image" Target="../media/image401.png"/><Relationship Id="rId18" Type="http://schemas.openxmlformats.org/officeDocument/2006/relationships/image" Target="../media/image402.png"/><Relationship Id="rId19" Type="http://schemas.openxmlformats.org/officeDocument/2006/relationships/image" Target="../media/image40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4.png"/><Relationship Id="rId3" Type="http://schemas.openxmlformats.org/officeDocument/2006/relationships/image" Target="../media/image405.png"/><Relationship Id="rId4" Type="http://schemas.openxmlformats.org/officeDocument/2006/relationships/image" Target="../media/image406.png"/><Relationship Id="rId5" Type="http://schemas.openxmlformats.org/officeDocument/2006/relationships/image" Target="../media/image407.png"/><Relationship Id="rId6" Type="http://schemas.openxmlformats.org/officeDocument/2006/relationships/image" Target="../media/image408.png"/><Relationship Id="rId7" Type="http://schemas.openxmlformats.org/officeDocument/2006/relationships/image" Target="../media/image409.png"/><Relationship Id="rId8" Type="http://schemas.openxmlformats.org/officeDocument/2006/relationships/image" Target="../media/image410.png"/><Relationship Id="rId9" Type="http://schemas.openxmlformats.org/officeDocument/2006/relationships/image" Target="../media/image411.png"/><Relationship Id="rId10" Type="http://schemas.openxmlformats.org/officeDocument/2006/relationships/image" Target="../media/image412.png"/><Relationship Id="rId11" Type="http://schemas.openxmlformats.org/officeDocument/2006/relationships/image" Target="../media/image413.png"/><Relationship Id="rId12" Type="http://schemas.openxmlformats.org/officeDocument/2006/relationships/image" Target="../media/image414.png"/><Relationship Id="rId13" Type="http://schemas.openxmlformats.org/officeDocument/2006/relationships/image" Target="../media/image415.png"/><Relationship Id="rId14" Type="http://schemas.openxmlformats.org/officeDocument/2006/relationships/image" Target="../media/image416.png"/><Relationship Id="rId15" Type="http://schemas.openxmlformats.org/officeDocument/2006/relationships/image" Target="../media/image417.png"/><Relationship Id="rId16" Type="http://schemas.openxmlformats.org/officeDocument/2006/relationships/image" Target="../media/image418.png"/><Relationship Id="rId17" Type="http://schemas.openxmlformats.org/officeDocument/2006/relationships/image" Target="../media/image419.png"/><Relationship Id="rId18" Type="http://schemas.openxmlformats.org/officeDocument/2006/relationships/image" Target="../media/image42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Relationship Id="rId6" Type="http://schemas.openxmlformats.org/officeDocument/2006/relationships/image" Target="../media/image425.png"/><Relationship Id="rId7" Type="http://schemas.openxmlformats.org/officeDocument/2006/relationships/image" Target="../media/image42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22" Type="http://schemas.openxmlformats.org/officeDocument/2006/relationships/image" Target="../media/image53.png"/><Relationship Id="rId23" Type="http://schemas.openxmlformats.org/officeDocument/2006/relationships/image" Target="../media/image54.png"/><Relationship Id="rId24" Type="http://schemas.openxmlformats.org/officeDocument/2006/relationships/image" Target="../media/image55.png"/><Relationship Id="rId25" Type="http://schemas.openxmlformats.org/officeDocument/2006/relationships/image" Target="../media/image56.png"/><Relationship Id="rId26" Type="http://schemas.openxmlformats.org/officeDocument/2006/relationships/image" Target="../media/image57.png"/><Relationship Id="rId27" Type="http://schemas.openxmlformats.org/officeDocument/2006/relationships/image" Target="../media/image58.png"/><Relationship Id="rId28" Type="http://schemas.openxmlformats.org/officeDocument/2006/relationships/image" Target="../media/image59.png"/><Relationship Id="rId29" Type="http://schemas.openxmlformats.org/officeDocument/2006/relationships/image" Target="../media/image6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7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Relationship Id="rId14" Type="http://schemas.openxmlformats.org/officeDocument/2006/relationships/image" Target="../media/image105.png"/><Relationship Id="rId15" Type="http://schemas.openxmlformats.org/officeDocument/2006/relationships/image" Target="../media/image106.png"/><Relationship Id="rId16" Type="http://schemas.openxmlformats.org/officeDocument/2006/relationships/image" Target="../media/image107.png"/><Relationship Id="rId17" Type="http://schemas.openxmlformats.org/officeDocument/2006/relationships/image" Target="../media/image108.png"/><Relationship Id="rId18" Type="http://schemas.openxmlformats.org/officeDocument/2006/relationships/image" Target="../media/image109.png"/><Relationship Id="rId19" Type="http://schemas.openxmlformats.org/officeDocument/2006/relationships/image" Target="../media/image110.png"/><Relationship Id="rId20" Type="http://schemas.openxmlformats.org/officeDocument/2006/relationships/image" Target="../media/image111.png"/><Relationship Id="rId21" Type="http://schemas.openxmlformats.org/officeDocument/2006/relationships/image" Target="../media/image112.png"/><Relationship Id="rId22" Type="http://schemas.openxmlformats.org/officeDocument/2006/relationships/image" Target="../media/image1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32451" y="2173873"/>
            <a:ext cx="10689605" cy="51212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75396" y="7365314"/>
            <a:ext cx="4330093" cy="12397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2992" y="8080695"/>
            <a:ext cx="5198643" cy="221166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98010" y="6255183"/>
            <a:ext cx="7699924" cy="1712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9962" y="419158"/>
            <a:ext cx="4653457" cy="148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43013" y="6064317"/>
            <a:ext cx="8695920" cy="175853"/>
            <a:chOff x="4743013" y="6064317"/>
            <a:chExt cx="8695920" cy="1758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3013" y="6064317"/>
              <a:ext cx="8695920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8252" y="3270144"/>
            <a:ext cx="4474857" cy="1849149"/>
            <a:chOff x="1618252" y="3270144"/>
            <a:chExt cx="4474857" cy="18491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8252" y="3270144"/>
              <a:ext cx="4474857" cy="18491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5676" y="6916452"/>
            <a:ext cx="4400009" cy="1823859"/>
            <a:chOff x="1655676" y="6916452"/>
            <a:chExt cx="4400009" cy="18238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55676" y="6916452"/>
              <a:ext cx="4400009" cy="18238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90552" y="3545417"/>
            <a:ext cx="3395571" cy="1729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48760" y="7232586"/>
            <a:ext cx="3395571" cy="17294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1140" y="241867"/>
            <a:ext cx="5156638" cy="2650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8750" y="1962599"/>
            <a:ext cx="3775668" cy="163007"/>
            <a:chOff x="828750" y="1962599"/>
            <a:chExt cx="3775668" cy="1630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828750" y="1962599"/>
              <a:ext cx="3775668" cy="1630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36570" y="-216110"/>
            <a:ext cx="491544" cy="1874196"/>
            <a:chOff x="16936570" y="-216110"/>
            <a:chExt cx="491544" cy="18741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36570" y="-216110"/>
              <a:ext cx="491544" cy="18741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00894" y="5574048"/>
            <a:ext cx="909573" cy="830304"/>
            <a:chOff x="3400894" y="5574048"/>
            <a:chExt cx="909573" cy="8303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400894" y="5574048"/>
              <a:ext cx="909573" cy="8303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27225" y="2857516"/>
            <a:ext cx="10496286" cy="5882795"/>
            <a:chOff x="7027225" y="2857516"/>
            <a:chExt cx="10496286" cy="58827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27225" y="2857516"/>
              <a:ext cx="10496286" cy="588279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74012" y="4104178"/>
            <a:ext cx="11536170" cy="37111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3997" y="241867"/>
            <a:ext cx="6111991" cy="2650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8750" y="1962599"/>
            <a:ext cx="4765358" cy="163007"/>
            <a:chOff x="828750" y="1962599"/>
            <a:chExt cx="4765358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28750" y="1962599"/>
              <a:ext cx="4765358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36570" y="-216110"/>
            <a:ext cx="491544" cy="1874196"/>
            <a:chOff x="16936570" y="-216110"/>
            <a:chExt cx="491544" cy="18741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36570" y="-216110"/>
              <a:ext cx="491544" cy="18741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2997" y="2548820"/>
            <a:ext cx="3387146" cy="7150642"/>
            <a:chOff x="592997" y="2548820"/>
            <a:chExt cx="3387146" cy="71506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997" y="2548820"/>
              <a:ext cx="3387146" cy="71506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57172" y="2548820"/>
            <a:ext cx="2522074" cy="7197770"/>
            <a:chOff x="4457172" y="2548820"/>
            <a:chExt cx="2522074" cy="71977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7172" y="2548820"/>
              <a:ext cx="2522074" cy="71977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40384" y="2548820"/>
            <a:ext cx="3387146" cy="7150642"/>
            <a:chOff x="7440384" y="2548820"/>
            <a:chExt cx="3387146" cy="71506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40384" y="2548820"/>
              <a:ext cx="3387146" cy="715064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60605" y="3676605"/>
            <a:ext cx="7393457" cy="40996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06946" y="748546"/>
            <a:ext cx="2851143" cy="17456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3074289"/>
            <a:chOff x="-552050" y="-792109"/>
            <a:chExt cx="19389815" cy="30742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30742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80615" y="1888584"/>
            <a:ext cx="828031" cy="1255548"/>
            <a:chOff x="16480615" y="1888584"/>
            <a:chExt cx="828031" cy="12555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0615" y="1888584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3146" y="726364"/>
            <a:ext cx="663236" cy="1005667"/>
            <a:chOff x="15533146" y="726364"/>
            <a:chExt cx="663236" cy="1005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3146" y="726364"/>
              <a:ext cx="663236" cy="1005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3997" y="-50781"/>
            <a:ext cx="5156638" cy="2650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8750" y="1669951"/>
            <a:ext cx="3808658" cy="163007"/>
            <a:chOff x="828750" y="1669951"/>
            <a:chExt cx="3808658" cy="1630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28750" y="1669951"/>
              <a:ext cx="3808658" cy="163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72138" y="4730672"/>
            <a:ext cx="5263596" cy="4779216"/>
            <a:chOff x="3772138" y="4730672"/>
            <a:chExt cx="5263596" cy="47792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72138" y="4730672"/>
              <a:ext cx="5263596" cy="47792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85004" y="4930781"/>
            <a:ext cx="4019817" cy="3996846"/>
            <a:chOff x="10485004" y="4930781"/>
            <a:chExt cx="4019817" cy="39968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12184" y="3055792"/>
              <a:ext cx="8039633" cy="7993692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5004" y="4930781"/>
              <a:ext cx="4019817" cy="39968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3935" y="2846255"/>
            <a:ext cx="5001821" cy="1350900"/>
            <a:chOff x="1193935" y="2846255"/>
            <a:chExt cx="5001821" cy="13509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3935" y="2846255"/>
              <a:ext cx="5001821" cy="135090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40" y="2962543"/>
            <a:ext cx="6576288" cy="15333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3074289"/>
            <a:chOff x="-552050" y="-792109"/>
            <a:chExt cx="19389815" cy="30742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30742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80615" y="1888584"/>
            <a:ext cx="828031" cy="1255548"/>
            <a:chOff x="16480615" y="1888584"/>
            <a:chExt cx="828031" cy="12555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0615" y="1888584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3146" y="726364"/>
            <a:ext cx="663236" cy="1005667"/>
            <a:chOff x="15533146" y="726364"/>
            <a:chExt cx="663236" cy="1005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3146" y="726364"/>
              <a:ext cx="663236" cy="1005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05727" y="2698009"/>
            <a:ext cx="3657143" cy="7304762"/>
            <a:chOff x="1805727" y="2698009"/>
            <a:chExt cx="3657143" cy="73047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805727" y="2698009"/>
              <a:ext cx="3652310" cy="7295489"/>
              <a:chOff x="1805727" y="2698009"/>
              <a:chExt cx="3652310" cy="729548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8634" y="-810674"/>
                <a:ext cx="7304620" cy="14590978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05727" y="2698009"/>
                <a:ext cx="3652310" cy="729548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938263" y="2819088"/>
              <a:ext cx="3333321" cy="7080570"/>
              <a:chOff x="1938263" y="2819088"/>
              <a:chExt cx="3333321" cy="708057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8518" y="-594280"/>
                <a:ext cx="6666641" cy="14161140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38263" y="2819088"/>
                <a:ext cx="3333321" cy="7080570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3997" y="-50781"/>
            <a:ext cx="5156638" cy="26504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8750" y="1669951"/>
            <a:ext cx="3808658" cy="163007"/>
            <a:chOff x="828750" y="1669951"/>
            <a:chExt cx="3808658" cy="1630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828750" y="1669951"/>
              <a:ext cx="3808658" cy="1630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44595" y="4255331"/>
            <a:ext cx="6785577" cy="1350900"/>
            <a:chOff x="7044595" y="4255331"/>
            <a:chExt cx="6785577" cy="13509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44595" y="4255331"/>
              <a:ext cx="6785577" cy="13509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91134" y="3567582"/>
            <a:ext cx="9173630" cy="140844"/>
            <a:chOff x="6691134" y="3567582"/>
            <a:chExt cx="9173630" cy="14084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91134" y="3567582"/>
              <a:ext cx="9173630" cy="1408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91134" y="8330427"/>
            <a:ext cx="9173630" cy="140844"/>
            <a:chOff x="6691134" y="8330427"/>
            <a:chExt cx="9173630" cy="14084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91134" y="8330427"/>
              <a:ext cx="9173630" cy="14084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05926" y="4371615"/>
            <a:ext cx="7509374" cy="153338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29503" y="5902409"/>
            <a:ext cx="6531771" cy="23723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3074289"/>
            <a:chOff x="-552050" y="-792109"/>
            <a:chExt cx="19389815" cy="30742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30742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80615" y="1888584"/>
            <a:ext cx="828031" cy="1255548"/>
            <a:chOff x="16480615" y="1888584"/>
            <a:chExt cx="828031" cy="12555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0615" y="1888584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3146" y="726364"/>
            <a:ext cx="663236" cy="1005667"/>
            <a:chOff x="15533146" y="726364"/>
            <a:chExt cx="663236" cy="1005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3146" y="726364"/>
              <a:ext cx="663236" cy="1005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3997" y="-50781"/>
            <a:ext cx="5156638" cy="2650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8750" y="1669951"/>
            <a:ext cx="3808658" cy="163007"/>
            <a:chOff x="828750" y="1669951"/>
            <a:chExt cx="3808658" cy="1630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28750" y="1669951"/>
              <a:ext cx="3808658" cy="163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654" y="2640842"/>
            <a:ext cx="3657143" cy="7304762"/>
            <a:chOff x="830654" y="2640842"/>
            <a:chExt cx="3657143" cy="730476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30654" y="2640842"/>
              <a:ext cx="3652310" cy="7295489"/>
              <a:chOff x="830654" y="2640842"/>
              <a:chExt cx="3652310" cy="729548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856439" y="-867840"/>
                <a:ext cx="7304620" cy="1459097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0654" y="2640842"/>
                <a:ext cx="3652310" cy="729548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63190" y="2761922"/>
              <a:ext cx="3333321" cy="7080570"/>
              <a:chOff x="963190" y="2761922"/>
              <a:chExt cx="3333321" cy="708057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576554" y="-651447"/>
                <a:ext cx="6666641" cy="14161140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63190" y="2761922"/>
                <a:ext cx="3333321" cy="708057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747122" y="2640842"/>
            <a:ext cx="3657143" cy="7304762"/>
            <a:chOff x="4747122" y="2640842"/>
            <a:chExt cx="3657143" cy="73047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747122" y="2640842"/>
              <a:ext cx="3652310" cy="7295489"/>
              <a:chOff x="4747122" y="2640842"/>
              <a:chExt cx="3652310" cy="729548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60029" y="-867840"/>
                <a:ext cx="7304620" cy="14590978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747122" y="2640842"/>
                <a:ext cx="3652310" cy="729548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879658" y="2761922"/>
              <a:ext cx="3333321" cy="7080570"/>
              <a:chOff x="4879658" y="2761922"/>
              <a:chExt cx="3333321" cy="708057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339914" y="-651447"/>
                <a:ext cx="6666641" cy="14161140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879658" y="2761922"/>
                <a:ext cx="3333321" cy="708057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9514286" y="4591769"/>
            <a:ext cx="4952881" cy="1350900"/>
            <a:chOff x="9514286" y="4591769"/>
            <a:chExt cx="4952881" cy="135090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14286" y="4591769"/>
              <a:ext cx="4952881" cy="13509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60825" y="3904020"/>
            <a:ext cx="6743750" cy="140844"/>
            <a:chOff x="9160825" y="3904020"/>
            <a:chExt cx="6743750" cy="14084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60825" y="3904020"/>
              <a:ext cx="6743750" cy="140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160825" y="8377273"/>
            <a:ext cx="6743750" cy="140844"/>
            <a:chOff x="9160825" y="8377273"/>
            <a:chExt cx="6743750" cy="14084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60825" y="8377273"/>
              <a:ext cx="6743750" cy="14084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40924" y="4714543"/>
            <a:ext cx="8437146" cy="153338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508619" y="6070410"/>
            <a:ext cx="6037714" cy="23723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3074289"/>
            <a:chOff x="-552050" y="-792109"/>
            <a:chExt cx="19389815" cy="30742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30742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80615" y="1888584"/>
            <a:ext cx="828031" cy="1255548"/>
            <a:chOff x="16480615" y="1888584"/>
            <a:chExt cx="828031" cy="12555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0615" y="1888584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3146" y="726364"/>
            <a:ext cx="663236" cy="1005667"/>
            <a:chOff x="15533146" y="726364"/>
            <a:chExt cx="663236" cy="1005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3146" y="726364"/>
              <a:ext cx="663236" cy="1005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3997" y="-50781"/>
            <a:ext cx="5156638" cy="2650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8750" y="1669951"/>
            <a:ext cx="3808658" cy="163007"/>
            <a:chOff x="828750" y="1669951"/>
            <a:chExt cx="3808658" cy="1630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28750" y="1669951"/>
              <a:ext cx="3808658" cy="163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654" y="2640842"/>
            <a:ext cx="3657143" cy="7304762"/>
            <a:chOff x="830654" y="2640842"/>
            <a:chExt cx="3657143" cy="730476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30654" y="2640842"/>
              <a:ext cx="3652310" cy="7295489"/>
              <a:chOff x="830654" y="2640842"/>
              <a:chExt cx="3652310" cy="729548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856439" y="-867840"/>
                <a:ext cx="7304620" cy="1459097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0654" y="2640842"/>
                <a:ext cx="3652310" cy="729548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63190" y="2761922"/>
              <a:ext cx="3333321" cy="7080570"/>
              <a:chOff x="963190" y="2761922"/>
              <a:chExt cx="3333321" cy="708057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576554" y="-651447"/>
                <a:ext cx="6666641" cy="14161140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63190" y="2761922"/>
                <a:ext cx="3333321" cy="708057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637408" y="2640842"/>
            <a:ext cx="3657143" cy="7304762"/>
            <a:chOff x="4637408" y="2640842"/>
            <a:chExt cx="3657143" cy="73047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637408" y="2640842"/>
              <a:ext cx="3652310" cy="7295489"/>
              <a:chOff x="4637408" y="2640842"/>
              <a:chExt cx="3652310" cy="729548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950314" y="-867840"/>
                <a:ext cx="7304620" cy="14590978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37408" y="2640842"/>
                <a:ext cx="3652310" cy="729548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769943" y="2761922"/>
              <a:ext cx="3333321" cy="7080570"/>
              <a:chOff x="4769943" y="2761922"/>
              <a:chExt cx="3333321" cy="708057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230199" y="-651447"/>
                <a:ext cx="6666641" cy="14161140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769943" y="2761922"/>
                <a:ext cx="3333321" cy="708057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9142857" y="4458435"/>
            <a:ext cx="6390289" cy="1350900"/>
            <a:chOff x="9142857" y="4458435"/>
            <a:chExt cx="6390289" cy="135090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2857" y="4458435"/>
              <a:ext cx="6390289" cy="13509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89396" y="3770686"/>
            <a:ext cx="9173630" cy="140844"/>
            <a:chOff x="8789396" y="3770686"/>
            <a:chExt cx="9173630" cy="14084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89396" y="3770686"/>
              <a:ext cx="9173630" cy="140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789396" y="8533532"/>
            <a:ext cx="9173630" cy="140844"/>
            <a:chOff x="8789396" y="8533532"/>
            <a:chExt cx="9173630" cy="14084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89396" y="8533532"/>
              <a:ext cx="9173630" cy="14084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791344" y="4557645"/>
            <a:ext cx="7143203" cy="153338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137190" y="6105514"/>
            <a:ext cx="7938514" cy="23723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0654" y="2640842"/>
            <a:ext cx="3657143" cy="7304762"/>
            <a:chOff x="830654" y="2640842"/>
            <a:chExt cx="3657143" cy="73047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30654" y="2640842"/>
              <a:ext cx="3652310" cy="7295489"/>
              <a:chOff x="830654" y="2640842"/>
              <a:chExt cx="3652310" cy="729548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856439" y="-867840"/>
                <a:ext cx="7304620" cy="14590978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30654" y="2640842"/>
                <a:ext cx="3652310" cy="729548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63190" y="2761922"/>
              <a:ext cx="3333321" cy="7080570"/>
              <a:chOff x="963190" y="2761922"/>
              <a:chExt cx="3333321" cy="708057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576554" y="-651447"/>
                <a:ext cx="6666641" cy="14161140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3190" y="2761922"/>
                <a:ext cx="3333321" cy="708057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552050" y="-792109"/>
            <a:ext cx="19389815" cy="3074289"/>
            <a:chOff x="-552050" y="-792109"/>
            <a:chExt cx="19389815" cy="30742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552050" y="-792109"/>
              <a:ext cx="19389815" cy="30742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80615" y="1888584"/>
            <a:ext cx="828031" cy="1255548"/>
            <a:chOff x="16480615" y="1888584"/>
            <a:chExt cx="828031" cy="12555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0615" y="1888584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33146" y="726364"/>
            <a:ext cx="663236" cy="1005667"/>
            <a:chOff x="15533146" y="726364"/>
            <a:chExt cx="663236" cy="10056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33146" y="726364"/>
              <a:ext cx="663236" cy="100566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3997" y="-50781"/>
            <a:ext cx="5156638" cy="26504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8750" y="1669951"/>
            <a:ext cx="3808658" cy="163007"/>
            <a:chOff x="828750" y="1669951"/>
            <a:chExt cx="3808658" cy="1630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828750" y="1669951"/>
              <a:ext cx="3808658" cy="1630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37408" y="2640842"/>
            <a:ext cx="3657143" cy="7304762"/>
            <a:chOff x="4637408" y="2640842"/>
            <a:chExt cx="3657143" cy="73047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637408" y="2640842"/>
              <a:ext cx="3652310" cy="7295489"/>
              <a:chOff x="4637408" y="2640842"/>
              <a:chExt cx="3652310" cy="729548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950314" y="-867840"/>
                <a:ext cx="7304620" cy="14590978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637408" y="2640842"/>
                <a:ext cx="3652310" cy="729548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769943" y="2761922"/>
              <a:ext cx="3333321" cy="7080570"/>
              <a:chOff x="4769943" y="2761922"/>
              <a:chExt cx="3333321" cy="708057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230199" y="-651447"/>
                <a:ext cx="6666641" cy="14161140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769943" y="2761922"/>
                <a:ext cx="3333321" cy="708057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9009524" y="4048911"/>
            <a:ext cx="5546980" cy="1350900"/>
            <a:chOff x="9009524" y="4048911"/>
            <a:chExt cx="5546980" cy="135090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09524" y="4048911"/>
              <a:ext cx="5546980" cy="13509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89396" y="3361163"/>
            <a:ext cx="9173630" cy="140844"/>
            <a:chOff x="8789396" y="3361163"/>
            <a:chExt cx="9173630" cy="14084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89396" y="3361163"/>
              <a:ext cx="9173630" cy="140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789396" y="9352580"/>
            <a:ext cx="9173630" cy="140844"/>
            <a:chOff x="8789396" y="9352580"/>
            <a:chExt cx="9173630" cy="14084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89396" y="9352580"/>
              <a:ext cx="9173630" cy="14084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524011" y="4148121"/>
            <a:ext cx="6424498" cy="153338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832429" y="5600752"/>
            <a:ext cx="9435771" cy="40066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3074289"/>
            <a:chOff x="-552050" y="-792109"/>
            <a:chExt cx="19389815" cy="30742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30742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80615" y="1888584"/>
            <a:ext cx="828031" cy="1255548"/>
            <a:chOff x="16480615" y="1888584"/>
            <a:chExt cx="828031" cy="12555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0615" y="1888584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3146" y="726364"/>
            <a:ext cx="663236" cy="1005667"/>
            <a:chOff x="15533146" y="726364"/>
            <a:chExt cx="663236" cy="1005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3146" y="726364"/>
              <a:ext cx="663236" cy="1005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3997" y="-50781"/>
            <a:ext cx="5156638" cy="2650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8750" y="1669951"/>
            <a:ext cx="3808658" cy="163007"/>
            <a:chOff x="828750" y="1669951"/>
            <a:chExt cx="3808658" cy="1630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28750" y="1669951"/>
              <a:ext cx="3808658" cy="163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47122" y="2640842"/>
            <a:ext cx="3657143" cy="7304762"/>
            <a:chOff x="4747122" y="2640842"/>
            <a:chExt cx="3657143" cy="730476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747122" y="2640842"/>
              <a:ext cx="3652310" cy="7295489"/>
              <a:chOff x="4747122" y="2640842"/>
              <a:chExt cx="3652310" cy="729548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60029" y="-867840"/>
                <a:ext cx="7304620" cy="1459097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747122" y="2640842"/>
                <a:ext cx="3652310" cy="729548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879658" y="2761922"/>
              <a:ext cx="3333321" cy="7080570"/>
              <a:chOff x="4879658" y="2761922"/>
              <a:chExt cx="3333321" cy="708057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39914" y="-651447"/>
                <a:ext cx="6666641" cy="14161140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879658" y="2761922"/>
                <a:ext cx="3333321" cy="708057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789396" y="7803046"/>
            <a:ext cx="9173630" cy="140844"/>
            <a:chOff x="8789396" y="7803046"/>
            <a:chExt cx="9173630" cy="1408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89396" y="7803046"/>
              <a:ext cx="9173630" cy="1408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89396" y="3770686"/>
            <a:ext cx="9173630" cy="140844"/>
            <a:chOff x="8789396" y="3770686"/>
            <a:chExt cx="9173630" cy="14084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89396" y="3770686"/>
              <a:ext cx="9173630" cy="14084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22227" y="6097985"/>
            <a:ext cx="8609238" cy="15552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42857" y="4467407"/>
            <a:ext cx="5193519" cy="1350900"/>
            <a:chOff x="9142857" y="4467407"/>
            <a:chExt cx="5193519" cy="13509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4467407"/>
              <a:ext cx="5193519" cy="13509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5892" y="2631319"/>
            <a:ext cx="3657143" cy="7304762"/>
            <a:chOff x="925892" y="2631319"/>
            <a:chExt cx="3657143" cy="730476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25892" y="2631319"/>
              <a:ext cx="3652310" cy="7295489"/>
              <a:chOff x="925892" y="2631319"/>
              <a:chExt cx="3652310" cy="729548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761201" y="-877364"/>
                <a:ext cx="7304620" cy="14590978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5892" y="2631319"/>
                <a:ext cx="3652310" cy="729548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58428" y="2752398"/>
              <a:ext cx="3333321" cy="7080570"/>
              <a:chOff x="1058428" y="2752398"/>
              <a:chExt cx="3333321" cy="708057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481316" y="-660971"/>
                <a:ext cx="6666641" cy="14161140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58428" y="2752398"/>
                <a:ext cx="3333321" cy="7080570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075415" y="4590181"/>
            <a:ext cx="5623298" cy="153338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3074289"/>
            <a:chOff x="-552050" y="-792109"/>
            <a:chExt cx="19389815" cy="30742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30742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80615" y="1888584"/>
            <a:ext cx="828031" cy="1255548"/>
            <a:chOff x="16480615" y="1888584"/>
            <a:chExt cx="828031" cy="12555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0615" y="1888584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3146" y="726364"/>
            <a:ext cx="663236" cy="1005667"/>
            <a:chOff x="15533146" y="726364"/>
            <a:chExt cx="663236" cy="1005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3146" y="726364"/>
              <a:ext cx="663236" cy="1005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3997" y="-50781"/>
            <a:ext cx="5156638" cy="2650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8750" y="1669951"/>
            <a:ext cx="3808658" cy="163007"/>
            <a:chOff x="828750" y="1669951"/>
            <a:chExt cx="3808658" cy="1630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28750" y="1669951"/>
              <a:ext cx="3808658" cy="163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47112" y="2653008"/>
            <a:ext cx="3657143" cy="7304762"/>
            <a:chOff x="1947112" y="2653008"/>
            <a:chExt cx="3657143" cy="730476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947112" y="2653008"/>
              <a:ext cx="3652310" cy="7295489"/>
              <a:chOff x="1947112" y="2653008"/>
              <a:chExt cx="3652310" cy="729548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60018" y="-855675"/>
                <a:ext cx="7304620" cy="1459097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47112" y="2653008"/>
                <a:ext cx="3652310" cy="729548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079647" y="2774087"/>
              <a:ext cx="3333321" cy="7080570"/>
              <a:chOff x="2079647" y="2774087"/>
              <a:chExt cx="3333321" cy="708057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39903" y="-639282"/>
                <a:ext cx="6666641" cy="14161140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079647" y="2774087"/>
                <a:ext cx="3333321" cy="708057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044595" y="3979388"/>
            <a:ext cx="6547259" cy="1350900"/>
            <a:chOff x="7044595" y="3979388"/>
            <a:chExt cx="6547259" cy="13509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44595" y="3979388"/>
              <a:ext cx="6547259" cy="13509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91134" y="3291639"/>
            <a:ext cx="9789482" cy="140844"/>
            <a:chOff x="6691134" y="3291639"/>
            <a:chExt cx="9789482" cy="14084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91134" y="3291639"/>
              <a:ext cx="9789482" cy="1408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91134" y="9397342"/>
            <a:ext cx="9860174" cy="140844"/>
            <a:chOff x="6691134" y="9397342"/>
            <a:chExt cx="9860174" cy="14084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91134" y="9397342"/>
              <a:ext cx="9860174" cy="14084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44087" y="4102162"/>
            <a:ext cx="7143203" cy="153338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38924" y="5597895"/>
            <a:ext cx="9558343" cy="40066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3074289"/>
            <a:chOff x="-552050" y="-792109"/>
            <a:chExt cx="19389815" cy="30742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30742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80615" y="1888584"/>
            <a:ext cx="828031" cy="1255548"/>
            <a:chOff x="16480615" y="1888584"/>
            <a:chExt cx="828031" cy="12555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0615" y="1888584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3146" y="726364"/>
            <a:ext cx="663236" cy="1005667"/>
            <a:chOff x="15533146" y="726364"/>
            <a:chExt cx="663236" cy="1005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3146" y="726364"/>
              <a:ext cx="663236" cy="1005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3997" y="-50781"/>
            <a:ext cx="5156638" cy="2650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8750" y="1669951"/>
            <a:ext cx="3808658" cy="163007"/>
            <a:chOff x="828750" y="1669951"/>
            <a:chExt cx="3808658" cy="1630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28750" y="1669951"/>
              <a:ext cx="3808658" cy="163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47122" y="2640842"/>
            <a:ext cx="3657143" cy="7304762"/>
            <a:chOff x="4747122" y="2640842"/>
            <a:chExt cx="3657143" cy="730476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747122" y="2640842"/>
              <a:ext cx="3652310" cy="7295489"/>
              <a:chOff x="4747122" y="2640842"/>
              <a:chExt cx="3652310" cy="729548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60029" y="-867840"/>
                <a:ext cx="7304620" cy="1459097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747122" y="2640842"/>
                <a:ext cx="3652310" cy="729548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879658" y="2761922"/>
              <a:ext cx="3333321" cy="7080570"/>
              <a:chOff x="4879658" y="2761922"/>
              <a:chExt cx="3333321" cy="708057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39914" y="-651447"/>
                <a:ext cx="6666641" cy="14161140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879658" y="2761922"/>
                <a:ext cx="3333321" cy="708057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789396" y="9163641"/>
            <a:ext cx="9173630" cy="140844"/>
            <a:chOff x="8789396" y="9163641"/>
            <a:chExt cx="9173630" cy="1408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89396" y="9163641"/>
              <a:ext cx="9173630" cy="1408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89396" y="3770686"/>
            <a:ext cx="9173630" cy="140844"/>
            <a:chOff x="8789396" y="3770686"/>
            <a:chExt cx="9173630" cy="14084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89396" y="3770686"/>
              <a:ext cx="9173630" cy="14084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50513" y="6069414"/>
            <a:ext cx="8904000" cy="318952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42857" y="4467407"/>
            <a:ext cx="5735493" cy="1350900"/>
            <a:chOff x="9142857" y="4467407"/>
            <a:chExt cx="5735493" cy="13509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4467407"/>
              <a:ext cx="5735493" cy="13509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5892" y="2631319"/>
            <a:ext cx="3657143" cy="7304762"/>
            <a:chOff x="925892" y="2631319"/>
            <a:chExt cx="3657143" cy="730476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25892" y="2631319"/>
              <a:ext cx="3652310" cy="7295489"/>
              <a:chOff x="925892" y="2631319"/>
              <a:chExt cx="3652310" cy="729548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761201" y="-877364"/>
                <a:ext cx="7304620" cy="14590978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25892" y="2631319"/>
                <a:ext cx="3652310" cy="729548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58428" y="2752398"/>
              <a:ext cx="3333321" cy="7080570"/>
              <a:chOff x="1058428" y="2752398"/>
              <a:chExt cx="3333321" cy="708057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481316" y="-660971"/>
                <a:ext cx="6666641" cy="14161140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58428" y="2752398"/>
                <a:ext cx="3333321" cy="7080570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144120" y="4590181"/>
            <a:ext cx="6045955" cy="15333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6575" y="933186"/>
            <a:ext cx="15657143" cy="10582243"/>
            <a:chOff x="1486575" y="933186"/>
            <a:chExt cx="15657143" cy="105822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486575" y="933186"/>
              <a:ext cx="15657143" cy="105822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4267" y="467412"/>
            <a:ext cx="2665405" cy="2600028"/>
            <a:chOff x="794267" y="467412"/>
            <a:chExt cx="2665405" cy="26000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267" y="467412"/>
              <a:ext cx="2665405" cy="260002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9361" y="927357"/>
            <a:ext cx="2749655" cy="2181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43400" y="3510676"/>
            <a:ext cx="3856747" cy="24461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11484" y="3510676"/>
            <a:ext cx="4411499" cy="2446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48534" y="4363621"/>
            <a:ext cx="2326238" cy="191214"/>
            <a:chOff x="1948534" y="4363621"/>
            <a:chExt cx="2326238" cy="1912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948534" y="4363621"/>
              <a:ext cx="2326238" cy="1912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97946" y="8580105"/>
            <a:ext cx="491544" cy="1874196"/>
            <a:chOff x="16897946" y="8580105"/>
            <a:chExt cx="491544" cy="18741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97946" y="8580105"/>
              <a:ext cx="491544" cy="18741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72765" y="4363621"/>
            <a:ext cx="2326238" cy="191214"/>
            <a:chOff x="6272765" y="4363621"/>
            <a:chExt cx="2326238" cy="1912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6272765" y="4363621"/>
              <a:ext cx="2326238" cy="1912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96995" y="4363621"/>
            <a:ext cx="2326238" cy="191214"/>
            <a:chOff x="10596995" y="4363621"/>
            <a:chExt cx="2326238" cy="1912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0596995" y="4363621"/>
              <a:ext cx="2326238" cy="1912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37521" y="7652972"/>
            <a:ext cx="2326238" cy="191214"/>
            <a:chOff x="1937521" y="7652972"/>
            <a:chExt cx="2326238" cy="1912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937521" y="7652972"/>
              <a:ext cx="2326238" cy="19121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53914" y="3510676"/>
            <a:ext cx="3690899" cy="244614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76243" y="6672434"/>
            <a:ext cx="3183194" cy="244614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88722" y="6685741"/>
            <a:ext cx="3719185" cy="24461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293857" y="7652972"/>
            <a:ext cx="2326238" cy="191214"/>
            <a:chOff x="6293857" y="7652972"/>
            <a:chExt cx="2326238" cy="1912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6293857" y="7652972"/>
              <a:ext cx="2326238" cy="1912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3074289"/>
            <a:chOff x="-552050" y="-792109"/>
            <a:chExt cx="19389815" cy="30742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30742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80615" y="1888584"/>
            <a:ext cx="828031" cy="1255548"/>
            <a:chOff x="16480615" y="1888584"/>
            <a:chExt cx="828031" cy="12555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0615" y="1888584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3146" y="726364"/>
            <a:ext cx="663236" cy="1005667"/>
            <a:chOff x="15533146" y="726364"/>
            <a:chExt cx="663236" cy="1005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3146" y="726364"/>
              <a:ext cx="663236" cy="1005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3997" y="-50781"/>
            <a:ext cx="5156638" cy="2650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8750" y="1669951"/>
            <a:ext cx="3808658" cy="163007"/>
            <a:chOff x="828750" y="1669951"/>
            <a:chExt cx="3808658" cy="1630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28750" y="1669951"/>
              <a:ext cx="3808658" cy="163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654" y="2640842"/>
            <a:ext cx="3657143" cy="7304762"/>
            <a:chOff x="830654" y="2640842"/>
            <a:chExt cx="3657143" cy="730476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30654" y="2640842"/>
              <a:ext cx="3652310" cy="7295489"/>
              <a:chOff x="830654" y="2640842"/>
              <a:chExt cx="3652310" cy="729548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856439" y="-867840"/>
                <a:ext cx="7304620" cy="1459097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0654" y="2640842"/>
                <a:ext cx="3652310" cy="729548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63190" y="2761922"/>
              <a:ext cx="3333321" cy="7080570"/>
              <a:chOff x="963190" y="2761922"/>
              <a:chExt cx="3333321" cy="708057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576554" y="-651447"/>
                <a:ext cx="6666641" cy="14161140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63190" y="2761922"/>
                <a:ext cx="3333321" cy="708057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747122" y="2640842"/>
            <a:ext cx="3657143" cy="7304762"/>
            <a:chOff x="4747122" y="2640842"/>
            <a:chExt cx="3657143" cy="73047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747122" y="2640842"/>
              <a:ext cx="3652310" cy="7295489"/>
              <a:chOff x="4747122" y="2640842"/>
              <a:chExt cx="3652310" cy="729548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060029" y="-867840"/>
                <a:ext cx="7304620" cy="14590978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747122" y="2640842"/>
                <a:ext cx="3652310" cy="729548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879658" y="2761922"/>
              <a:ext cx="3333321" cy="7080570"/>
              <a:chOff x="4879658" y="2761922"/>
              <a:chExt cx="3333321" cy="708057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339914" y="-651447"/>
                <a:ext cx="6666641" cy="14161140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879658" y="2761922"/>
                <a:ext cx="3333321" cy="708057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9142857" y="4915578"/>
            <a:ext cx="8165790" cy="1350900"/>
            <a:chOff x="9142857" y="4915578"/>
            <a:chExt cx="8165790" cy="135090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2857" y="4915578"/>
              <a:ext cx="8165790" cy="13509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89396" y="8057341"/>
            <a:ext cx="9173630" cy="140844"/>
            <a:chOff x="8789396" y="8057341"/>
            <a:chExt cx="9173630" cy="14084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89396" y="8057341"/>
              <a:ext cx="9173630" cy="1408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789396" y="4227829"/>
            <a:ext cx="9173630" cy="140844"/>
            <a:chOff x="8789396" y="4227829"/>
            <a:chExt cx="9173630" cy="14084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89396" y="4227829"/>
              <a:ext cx="9173630" cy="14084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51609" y="5005264"/>
            <a:ext cx="9534050" cy="153338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137190" y="6562657"/>
            <a:ext cx="7525543" cy="155523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3074289"/>
            <a:chOff x="-552050" y="-792109"/>
            <a:chExt cx="19389815" cy="30742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30742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80615" y="1888584"/>
            <a:ext cx="828031" cy="1255548"/>
            <a:chOff x="16480615" y="1888584"/>
            <a:chExt cx="828031" cy="12555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0615" y="1888584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3146" y="726364"/>
            <a:ext cx="663236" cy="1005667"/>
            <a:chOff x="15533146" y="726364"/>
            <a:chExt cx="663236" cy="1005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3146" y="726364"/>
              <a:ext cx="663236" cy="1005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3997" y="-50781"/>
            <a:ext cx="5156638" cy="2650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8750" y="1669951"/>
            <a:ext cx="3808658" cy="163007"/>
            <a:chOff x="828750" y="1669951"/>
            <a:chExt cx="3808658" cy="1630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28750" y="1669951"/>
              <a:ext cx="3808658" cy="163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47112" y="2653008"/>
            <a:ext cx="3657143" cy="7304762"/>
            <a:chOff x="1947112" y="2653008"/>
            <a:chExt cx="3657143" cy="730476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947112" y="2653008"/>
              <a:ext cx="3652310" cy="7295489"/>
              <a:chOff x="1947112" y="2653008"/>
              <a:chExt cx="3652310" cy="729548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60018" y="-855675"/>
                <a:ext cx="7304620" cy="1459097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47112" y="2653008"/>
                <a:ext cx="3652310" cy="729548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079647" y="2774087"/>
              <a:ext cx="3333321" cy="7080570"/>
              <a:chOff x="2079647" y="2774087"/>
              <a:chExt cx="3333321" cy="708057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39903" y="-639282"/>
                <a:ext cx="6666641" cy="14161140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079647" y="2774087"/>
                <a:ext cx="3333321" cy="708057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044595" y="4236531"/>
            <a:ext cx="4810318" cy="1350900"/>
            <a:chOff x="7044595" y="4236531"/>
            <a:chExt cx="4810318" cy="13509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44595" y="4236531"/>
              <a:ext cx="4810318" cy="13509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91134" y="3729735"/>
            <a:ext cx="10617513" cy="140844"/>
            <a:chOff x="6691134" y="3729735"/>
            <a:chExt cx="10617513" cy="14084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91134" y="3729735"/>
              <a:ext cx="10617513" cy="1408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01738" y="8741430"/>
            <a:ext cx="10617513" cy="140844"/>
            <a:chOff x="6701738" y="8741430"/>
            <a:chExt cx="10617513" cy="14084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01738" y="8741430"/>
              <a:ext cx="10617513" cy="14084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92876" y="4359305"/>
            <a:ext cx="5473279" cy="153338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38924" y="5712181"/>
            <a:ext cx="10178743" cy="318952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3074289"/>
            <a:chOff x="-552050" y="-792109"/>
            <a:chExt cx="19389815" cy="30742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30742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80615" y="1888584"/>
            <a:ext cx="828031" cy="1255548"/>
            <a:chOff x="16480615" y="1888584"/>
            <a:chExt cx="828031" cy="12555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0615" y="1888584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3146" y="726364"/>
            <a:ext cx="663236" cy="1005667"/>
            <a:chOff x="15533146" y="726364"/>
            <a:chExt cx="663236" cy="1005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3146" y="726364"/>
              <a:ext cx="663236" cy="1005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3997" y="-50781"/>
            <a:ext cx="5156638" cy="2650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8750" y="1669951"/>
            <a:ext cx="3808658" cy="163007"/>
            <a:chOff x="828750" y="1669951"/>
            <a:chExt cx="3808658" cy="1630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28750" y="1669951"/>
              <a:ext cx="3808658" cy="163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89396" y="8385457"/>
            <a:ext cx="9173630" cy="140844"/>
            <a:chOff x="8789396" y="8385457"/>
            <a:chExt cx="9173630" cy="1408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89396" y="8385457"/>
              <a:ext cx="9173630" cy="1408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89396" y="3770686"/>
            <a:ext cx="9173630" cy="140844"/>
            <a:chOff x="8789396" y="3770686"/>
            <a:chExt cx="9173630" cy="1408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89396" y="3770686"/>
              <a:ext cx="9173630" cy="14084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42736" y="6121549"/>
            <a:ext cx="8315657" cy="237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15043" y="2687780"/>
            <a:ext cx="3657143" cy="7314286"/>
            <a:chOff x="615043" y="2687780"/>
            <a:chExt cx="3657143" cy="731428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15043" y="2687780"/>
              <a:ext cx="3657143" cy="7305143"/>
              <a:chOff x="615043" y="2687780"/>
              <a:chExt cx="3657143" cy="730514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1074283" y="-825546"/>
                <a:ext cx="7314286" cy="14610286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15043" y="2687780"/>
                <a:ext cx="3657143" cy="730514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47754" y="2809020"/>
              <a:ext cx="3337732" cy="7089939"/>
              <a:chOff x="747754" y="2809020"/>
              <a:chExt cx="3337732" cy="708993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794028" y="-608866"/>
                <a:ext cx="6675463" cy="14179879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47754" y="2809020"/>
                <a:ext cx="3337732" cy="708993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610684" y="2662622"/>
            <a:ext cx="3657143" cy="7304762"/>
            <a:chOff x="4610684" y="2662622"/>
            <a:chExt cx="3657143" cy="730476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610684" y="2662622"/>
              <a:ext cx="3652310" cy="7295489"/>
              <a:chOff x="4610684" y="2662622"/>
              <a:chExt cx="3652310" cy="729548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923590" y="-846061"/>
                <a:ext cx="7304620" cy="14590978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610684" y="2662622"/>
                <a:ext cx="3652310" cy="729548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743219" y="2783701"/>
              <a:ext cx="3333321" cy="7080570"/>
              <a:chOff x="4743219" y="2783701"/>
              <a:chExt cx="3333321" cy="708057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203475" y="-629668"/>
                <a:ext cx="6666641" cy="14161140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743219" y="2783701"/>
                <a:ext cx="3333321" cy="708057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9142857" y="4467407"/>
            <a:ext cx="4810318" cy="1350900"/>
            <a:chOff x="9142857" y="4467407"/>
            <a:chExt cx="4810318" cy="135090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42857" y="4467407"/>
              <a:ext cx="4810318" cy="135090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490843" y="4590181"/>
            <a:ext cx="5801974" cy="153338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3074289"/>
            <a:chOff x="-552050" y="-792109"/>
            <a:chExt cx="19389815" cy="30742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30742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80615" y="1888584"/>
            <a:ext cx="828031" cy="1255548"/>
            <a:chOff x="16480615" y="1888584"/>
            <a:chExt cx="828031" cy="12555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0615" y="1888584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3146" y="726364"/>
            <a:ext cx="663236" cy="1005667"/>
            <a:chOff x="15533146" y="726364"/>
            <a:chExt cx="663236" cy="1005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3146" y="726364"/>
              <a:ext cx="663236" cy="1005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3997" y="-50781"/>
            <a:ext cx="5156638" cy="2650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8750" y="1669951"/>
            <a:ext cx="3808658" cy="163007"/>
            <a:chOff x="828750" y="1669951"/>
            <a:chExt cx="3808658" cy="1630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28750" y="1669951"/>
              <a:ext cx="3808658" cy="163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2696" y="2516358"/>
            <a:ext cx="3657143" cy="7304762"/>
            <a:chOff x="1672696" y="2516358"/>
            <a:chExt cx="3657143" cy="730476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72696" y="2516358"/>
              <a:ext cx="3652310" cy="7295489"/>
              <a:chOff x="1672696" y="2516358"/>
              <a:chExt cx="3652310" cy="729548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14398" y="-992325"/>
                <a:ext cx="7304620" cy="1459097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72696" y="2516358"/>
                <a:ext cx="3652310" cy="729548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805231" y="2637437"/>
              <a:ext cx="3333321" cy="7080570"/>
              <a:chOff x="1805231" y="2637437"/>
              <a:chExt cx="3333321" cy="708057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65487" y="-775932"/>
                <a:ext cx="6666641" cy="14161140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05231" y="2637437"/>
                <a:ext cx="3333321" cy="708057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044595" y="4541293"/>
            <a:ext cx="4810318" cy="1350900"/>
            <a:chOff x="7044595" y="4541293"/>
            <a:chExt cx="4810318" cy="13509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44595" y="4541293"/>
              <a:ext cx="4810318" cy="13509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91134" y="3853544"/>
            <a:ext cx="10617513" cy="140844"/>
            <a:chOff x="6691134" y="3853544"/>
            <a:chExt cx="10617513" cy="14084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91134" y="3853544"/>
              <a:ext cx="10617513" cy="1408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44595" y="7874567"/>
            <a:ext cx="10617513" cy="140844"/>
            <a:chOff x="7044595" y="7874567"/>
            <a:chExt cx="10617513" cy="14084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44595" y="7874567"/>
              <a:ext cx="10617513" cy="14084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92581" y="4664067"/>
            <a:ext cx="5801974" cy="153338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29495" y="6188371"/>
            <a:ext cx="10157524" cy="155523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3074289"/>
            <a:chOff x="-552050" y="-792109"/>
            <a:chExt cx="19389815" cy="30742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30742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80615" y="1888584"/>
            <a:ext cx="828031" cy="1255548"/>
            <a:chOff x="16480615" y="1888584"/>
            <a:chExt cx="828031" cy="12555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0615" y="1888584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3146" y="726364"/>
            <a:ext cx="663236" cy="1005667"/>
            <a:chOff x="15533146" y="726364"/>
            <a:chExt cx="663236" cy="1005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3146" y="726364"/>
              <a:ext cx="663236" cy="1005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3997" y="-50781"/>
            <a:ext cx="5156638" cy="2650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8750" y="1669951"/>
            <a:ext cx="3808658" cy="163007"/>
            <a:chOff x="828750" y="1669951"/>
            <a:chExt cx="3808658" cy="1630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28750" y="1669951"/>
              <a:ext cx="3808658" cy="163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42268" y="8393374"/>
            <a:ext cx="9173630" cy="140844"/>
            <a:chOff x="8742268" y="8393374"/>
            <a:chExt cx="9173630" cy="1408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42268" y="8393374"/>
              <a:ext cx="9173630" cy="1408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42268" y="4485525"/>
            <a:ext cx="9173630" cy="140844"/>
            <a:chOff x="8742268" y="4485525"/>
            <a:chExt cx="9173630" cy="1408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42268" y="4485525"/>
              <a:ext cx="9173630" cy="14084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57894" y="6836388"/>
            <a:ext cx="7327543" cy="15552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15043" y="2687780"/>
            <a:ext cx="3657143" cy="7314286"/>
            <a:chOff x="615043" y="2687780"/>
            <a:chExt cx="3657143" cy="731428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15043" y="2687780"/>
              <a:ext cx="3657143" cy="7305143"/>
              <a:chOff x="615043" y="2687780"/>
              <a:chExt cx="3657143" cy="730514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1074283" y="-825546"/>
                <a:ext cx="7314286" cy="14610286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15043" y="2687780"/>
                <a:ext cx="3657143" cy="730514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47754" y="2809020"/>
              <a:ext cx="3337732" cy="7089939"/>
              <a:chOff x="747754" y="2809020"/>
              <a:chExt cx="3337732" cy="708993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794028" y="-608866"/>
                <a:ext cx="6675463" cy="14179879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47754" y="2809020"/>
                <a:ext cx="3337732" cy="708993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610684" y="2662622"/>
            <a:ext cx="3657143" cy="7304762"/>
            <a:chOff x="4610684" y="2662622"/>
            <a:chExt cx="3657143" cy="730476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610684" y="2662622"/>
              <a:ext cx="3652310" cy="7295489"/>
              <a:chOff x="4610684" y="2662622"/>
              <a:chExt cx="3652310" cy="729548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923590" y="-846061"/>
                <a:ext cx="7304620" cy="14590978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610684" y="2662622"/>
                <a:ext cx="3652310" cy="729548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743219" y="2783701"/>
              <a:ext cx="3333321" cy="7080570"/>
              <a:chOff x="4743219" y="2783701"/>
              <a:chExt cx="3333321" cy="708057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203475" y="-629668"/>
                <a:ext cx="6666641" cy="14161140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743219" y="2783701"/>
                <a:ext cx="3333321" cy="708057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9095729" y="5182246"/>
            <a:ext cx="4810318" cy="1350900"/>
            <a:chOff x="9095729" y="5182246"/>
            <a:chExt cx="4810318" cy="135090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95729" y="5182246"/>
              <a:ext cx="4810318" cy="135090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443715" y="5305019"/>
            <a:ext cx="5801974" cy="153338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3074289"/>
            <a:chOff x="-552050" y="-792109"/>
            <a:chExt cx="19389815" cy="30742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30742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80615" y="1888584"/>
            <a:ext cx="828031" cy="1255548"/>
            <a:chOff x="16480615" y="1888584"/>
            <a:chExt cx="828031" cy="12555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0615" y="1888584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3146" y="726364"/>
            <a:ext cx="663236" cy="1005667"/>
            <a:chOff x="15533146" y="726364"/>
            <a:chExt cx="663236" cy="1005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3146" y="726364"/>
              <a:ext cx="663236" cy="1005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3997" y="-50781"/>
            <a:ext cx="5156638" cy="2650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8750" y="1669951"/>
            <a:ext cx="3808658" cy="163007"/>
            <a:chOff x="828750" y="1669951"/>
            <a:chExt cx="3808658" cy="1630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28750" y="1669951"/>
              <a:ext cx="3808658" cy="163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72696" y="2516358"/>
            <a:ext cx="3657143" cy="7304762"/>
            <a:chOff x="1672696" y="2516358"/>
            <a:chExt cx="3657143" cy="730476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72696" y="2516358"/>
              <a:ext cx="3652310" cy="7295489"/>
              <a:chOff x="1672696" y="2516358"/>
              <a:chExt cx="3652310" cy="729548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14398" y="-992325"/>
                <a:ext cx="7304620" cy="1459097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72696" y="2516358"/>
                <a:ext cx="3652310" cy="729548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805231" y="2637437"/>
              <a:ext cx="3333321" cy="7080570"/>
              <a:chOff x="1805231" y="2637437"/>
              <a:chExt cx="3333321" cy="708057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65487" y="-775932"/>
                <a:ext cx="6666641" cy="14161140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05231" y="2637437"/>
                <a:ext cx="3333321" cy="708057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044595" y="4541293"/>
            <a:ext cx="4810318" cy="1350900"/>
            <a:chOff x="7044595" y="4541293"/>
            <a:chExt cx="4810318" cy="13509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44595" y="4541293"/>
              <a:ext cx="4810318" cy="13509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91134" y="3853544"/>
            <a:ext cx="10617513" cy="140844"/>
            <a:chOff x="6691134" y="3853544"/>
            <a:chExt cx="10617513" cy="14084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91134" y="3853544"/>
              <a:ext cx="10617513" cy="1408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91134" y="8452279"/>
            <a:ext cx="10617513" cy="140844"/>
            <a:chOff x="6691134" y="8452279"/>
            <a:chExt cx="10617513" cy="14084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91134" y="8452279"/>
              <a:ext cx="10617513" cy="14084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43257" y="4664067"/>
            <a:ext cx="5513593" cy="153338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29495" y="6188371"/>
            <a:ext cx="10395600" cy="237238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3074289"/>
            <a:chOff x="-552050" y="-792109"/>
            <a:chExt cx="19389815" cy="30742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30742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80615" y="1888584"/>
            <a:ext cx="828031" cy="1255548"/>
            <a:chOff x="16480615" y="1888584"/>
            <a:chExt cx="828031" cy="12555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0615" y="1888584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3146" y="726364"/>
            <a:ext cx="663236" cy="1005667"/>
            <a:chOff x="15533146" y="726364"/>
            <a:chExt cx="663236" cy="1005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3146" y="726364"/>
              <a:ext cx="663236" cy="1005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3997" y="-50781"/>
            <a:ext cx="5156638" cy="2650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8750" y="1669951"/>
            <a:ext cx="3808658" cy="163007"/>
            <a:chOff x="828750" y="1669951"/>
            <a:chExt cx="3808658" cy="1630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28750" y="1669951"/>
              <a:ext cx="3808658" cy="163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89396" y="8385457"/>
            <a:ext cx="9173630" cy="140844"/>
            <a:chOff x="8789396" y="8385457"/>
            <a:chExt cx="9173630" cy="1408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89396" y="8385457"/>
              <a:ext cx="9173630" cy="1408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89396" y="3770686"/>
            <a:ext cx="9173630" cy="140844"/>
            <a:chOff x="8789396" y="3770686"/>
            <a:chExt cx="9173630" cy="1408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89396" y="3770686"/>
              <a:ext cx="9173630" cy="14084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14451" y="6121549"/>
            <a:ext cx="8237752" cy="237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42857" y="4467407"/>
            <a:ext cx="4810318" cy="1350900"/>
            <a:chOff x="9142857" y="4467407"/>
            <a:chExt cx="4810318" cy="13509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4467407"/>
              <a:ext cx="4810318" cy="13509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5117" y="3144132"/>
            <a:ext cx="8288639" cy="5825915"/>
            <a:chOff x="265117" y="3144132"/>
            <a:chExt cx="8288639" cy="582591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5117" y="3144132"/>
              <a:ext cx="8288639" cy="582591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49405" y="4590181"/>
            <a:ext cx="6134107" cy="153338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3074289"/>
            <a:chOff x="-552050" y="-792109"/>
            <a:chExt cx="19389815" cy="30742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30742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80615" y="1888584"/>
            <a:ext cx="828031" cy="1255548"/>
            <a:chOff x="16480615" y="1888584"/>
            <a:chExt cx="828031" cy="12555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0615" y="1888584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3146" y="726364"/>
            <a:ext cx="663236" cy="1005667"/>
            <a:chOff x="15533146" y="726364"/>
            <a:chExt cx="663236" cy="1005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3146" y="726364"/>
              <a:ext cx="663236" cy="1005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3997" y="-50781"/>
            <a:ext cx="5156638" cy="2650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8750" y="1669951"/>
            <a:ext cx="3808658" cy="163007"/>
            <a:chOff x="828750" y="1669951"/>
            <a:chExt cx="3808658" cy="1630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28750" y="1669951"/>
              <a:ext cx="3808658" cy="163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89396" y="9029604"/>
            <a:ext cx="9173630" cy="140844"/>
            <a:chOff x="8789396" y="9029604"/>
            <a:chExt cx="9173630" cy="1408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89396" y="9029604"/>
              <a:ext cx="9173630" cy="1408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42268" y="4485525"/>
            <a:ext cx="9173630" cy="140844"/>
            <a:chOff x="8742268" y="4485525"/>
            <a:chExt cx="9173630" cy="1408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42268" y="4485525"/>
              <a:ext cx="9173630" cy="14084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86180" y="6836388"/>
            <a:ext cx="8753143" cy="237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15043" y="2687780"/>
            <a:ext cx="3657143" cy="7314286"/>
            <a:chOff x="615043" y="2687780"/>
            <a:chExt cx="3657143" cy="731428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15043" y="2687780"/>
              <a:ext cx="3657143" cy="7305143"/>
              <a:chOff x="615043" y="2687780"/>
              <a:chExt cx="3657143" cy="730514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1074283" y="-825546"/>
                <a:ext cx="7314286" cy="14610286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15043" y="2687780"/>
                <a:ext cx="3657143" cy="730514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47754" y="2809020"/>
              <a:ext cx="3337732" cy="7089939"/>
              <a:chOff x="747754" y="2809020"/>
              <a:chExt cx="3337732" cy="708993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794028" y="-608866"/>
                <a:ext cx="6675463" cy="14179879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47754" y="2809020"/>
                <a:ext cx="3337732" cy="708993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610684" y="2662622"/>
            <a:ext cx="3657143" cy="7304762"/>
            <a:chOff x="4610684" y="2662622"/>
            <a:chExt cx="3657143" cy="730476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610684" y="2662622"/>
              <a:ext cx="3652310" cy="7295489"/>
              <a:chOff x="4610684" y="2662622"/>
              <a:chExt cx="3652310" cy="729548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923590" y="-846061"/>
                <a:ext cx="7304620" cy="14590978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610684" y="2662622"/>
                <a:ext cx="3652310" cy="729548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743219" y="2783701"/>
              <a:ext cx="3333321" cy="7080570"/>
              <a:chOff x="4743219" y="2783701"/>
              <a:chExt cx="3333321" cy="708057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203475" y="-629668"/>
                <a:ext cx="6666641" cy="14161140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743219" y="2783701"/>
                <a:ext cx="3333321" cy="708057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9095729" y="5182246"/>
            <a:ext cx="4810318" cy="1350900"/>
            <a:chOff x="9095729" y="5182246"/>
            <a:chExt cx="4810318" cy="135090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95729" y="5182246"/>
              <a:ext cx="4810318" cy="135090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502639" y="5305019"/>
            <a:ext cx="5705460" cy="153338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3074289"/>
            <a:chOff x="-552050" y="-792109"/>
            <a:chExt cx="19389815" cy="30742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30742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80615" y="1888584"/>
            <a:ext cx="828031" cy="1255548"/>
            <a:chOff x="16480615" y="1888584"/>
            <a:chExt cx="828031" cy="12555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80615" y="1888584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33146" y="726364"/>
            <a:ext cx="663236" cy="1005667"/>
            <a:chOff x="15533146" y="726364"/>
            <a:chExt cx="663236" cy="1005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33146" y="726364"/>
              <a:ext cx="663236" cy="1005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3997" y="-50781"/>
            <a:ext cx="5156638" cy="2650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8750" y="1669951"/>
            <a:ext cx="3808658" cy="163007"/>
            <a:chOff x="828750" y="1669951"/>
            <a:chExt cx="3808658" cy="1630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28750" y="1669951"/>
              <a:ext cx="3808658" cy="163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89396" y="9029604"/>
            <a:ext cx="9173630" cy="140844"/>
            <a:chOff x="8789396" y="9029604"/>
            <a:chExt cx="9173630" cy="1408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89396" y="9029604"/>
              <a:ext cx="9173630" cy="1408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42268" y="4485525"/>
            <a:ext cx="9173630" cy="140844"/>
            <a:chOff x="8742268" y="4485525"/>
            <a:chExt cx="9173630" cy="1408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42268" y="4485525"/>
              <a:ext cx="9173630" cy="14084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86180" y="6836388"/>
            <a:ext cx="8526857" cy="237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15043" y="2687780"/>
            <a:ext cx="3657143" cy="7314286"/>
            <a:chOff x="615043" y="2687780"/>
            <a:chExt cx="3657143" cy="731428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15043" y="2687780"/>
              <a:ext cx="3657143" cy="7305143"/>
              <a:chOff x="615043" y="2687780"/>
              <a:chExt cx="3657143" cy="730514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1074283" y="-825546"/>
                <a:ext cx="7314286" cy="14610286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15043" y="2687780"/>
                <a:ext cx="3657143" cy="730514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47754" y="2809020"/>
              <a:ext cx="3337732" cy="7089939"/>
              <a:chOff x="747754" y="2809020"/>
              <a:chExt cx="3337732" cy="708993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794028" y="-608866"/>
                <a:ext cx="6675463" cy="14179879"/>
              </a:xfrm>
              <a:prstGeom prst="rect">
                <a:avLst/>
              </a:prstGeom>
            </p:spPr>
          </p:pic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47754" y="2809020"/>
                <a:ext cx="3337732" cy="708993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610684" y="2662622"/>
            <a:ext cx="3657143" cy="7304762"/>
            <a:chOff x="4610684" y="2662622"/>
            <a:chExt cx="3657143" cy="730476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610684" y="2662622"/>
              <a:ext cx="3652310" cy="7295489"/>
              <a:chOff x="4610684" y="2662622"/>
              <a:chExt cx="3652310" cy="729548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923590" y="-846061"/>
                <a:ext cx="7304620" cy="14590978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610684" y="2662622"/>
                <a:ext cx="3652310" cy="729548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743219" y="2783701"/>
              <a:ext cx="3333321" cy="7080570"/>
              <a:chOff x="4743219" y="2783701"/>
              <a:chExt cx="3333321" cy="708057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203475" y="-629668"/>
                <a:ext cx="6666641" cy="14161140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743219" y="2783701"/>
                <a:ext cx="3333321" cy="708057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9095729" y="5182246"/>
            <a:ext cx="4810318" cy="1350900"/>
            <a:chOff x="9095729" y="5182246"/>
            <a:chExt cx="4810318" cy="135090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95729" y="5182246"/>
              <a:ext cx="4810318" cy="135090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753439" y="5305019"/>
            <a:ext cx="5454422" cy="153338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641342" y="-325612"/>
            <a:ext cx="33887984" cy="130419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2854" y="241867"/>
            <a:ext cx="5156638" cy="26504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5892" y="1962599"/>
            <a:ext cx="3754108" cy="163007"/>
            <a:chOff x="885892" y="1962599"/>
            <a:chExt cx="3754108" cy="16300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85892" y="1962599"/>
              <a:ext cx="3754108" cy="1630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64480" y="4172000"/>
            <a:ext cx="1573632" cy="342857"/>
            <a:chOff x="3464480" y="4172000"/>
            <a:chExt cx="1573632" cy="3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4480" y="4172000"/>
              <a:ext cx="1573632" cy="3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2199" y="6012528"/>
            <a:ext cx="742857" cy="342857"/>
            <a:chOff x="5902199" y="6012528"/>
            <a:chExt cx="742857" cy="3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02199" y="6012528"/>
              <a:ext cx="742857" cy="3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46172" y="6947845"/>
            <a:ext cx="11083433" cy="342857"/>
            <a:chOff x="6646172" y="6947845"/>
            <a:chExt cx="11083433" cy="3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6172" y="6947845"/>
              <a:ext cx="11083433" cy="3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13889" y="7914316"/>
            <a:ext cx="3152381" cy="342857"/>
            <a:chOff x="13013889" y="7914316"/>
            <a:chExt cx="3152381" cy="3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13889" y="7914316"/>
              <a:ext cx="3152381" cy="3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92590" y="8828826"/>
            <a:ext cx="1580952" cy="342857"/>
            <a:chOff x="16192590" y="8828826"/>
            <a:chExt cx="1580952" cy="3428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92590" y="8828826"/>
              <a:ext cx="1580952" cy="3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07877" y="4707017"/>
            <a:ext cx="9524" cy="1073173"/>
            <a:chOff x="8807877" y="4707017"/>
            <a:chExt cx="9524" cy="107317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07877" y="4707017"/>
              <a:ext cx="9524" cy="10731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81994" y="5095238"/>
            <a:ext cx="742857" cy="342857"/>
            <a:chOff x="5081994" y="5095238"/>
            <a:chExt cx="742857" cy="34285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81994" y="5095238"/>
              <a:ext cx="742857" cy="342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936570" y="-216110"/>
            <a:ext cx="491544" cy="1874196"/>
            <a:chOff x="16936570" y="-216110"/>
            <a:chExt cx="491544" cy="18741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936570" y="-216110"/>
              <a:ext cx="491544" cy="18741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21492" y="6836623"/>
            <a:ext cx="1596214" cy="591057"/>
            <a:chOff x="6621492" y="6836623"/>
            <a:chExt cx="1596214" cy="59105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21492" y="6836623"/>
              <a:ext cx="1596214" cy="5910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217706" y="6836623"/>
            <a:ext cx="6372374" cy="591057"/>
            <a:chOff x="8217706" y="6836623"/>
            <a:chExt cx="6372374" cy="59105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17706" y="6836623"/>
              <a:ext cx="6372374" cy="5910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599603" y="6846146"/>
            <a:ext cx="3165519" cy="591057"/>
            <a:chOff x="14599603" y="6846146"/>
            <a:chExt cx="3165519" cy="59105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99603" y="6846146"/>
              <a:ext cx="3165519" cy="59105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72656" y="6551156"/>
            <a:ext cx="2171428" cy="70480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79842" y="6563278"/>
            <a:ext cx="3866086" cy="70480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175444" y="6577809"/>
            <a:ext cx="1942171" cy="70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6575" y="933186"/>
            <a:ext cx="15657143" cy="10582243"/>
            <a:chOff x="1486575" y="933186"/>
            <a:chExt cx="15657143" cy="105822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486575" y="933186"/>
              <a:ext cx="15657143" cy="105822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4267" y="467412"/>
            <a:ext cx="2665405" cy="2600028"/>
            <a:chOff x="794267" y="467412"/>
            <a:chExt cx="2665405" cy="26000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267" y="467412"/>
              <a:ext cx="2665405" cy="260002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9361" y="927357"/>
            <a:ext cx="2749655" cy="2181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01962" y="3510676"/>
            <a:ext cx="3126623" cy="2446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897946" y="8580105"/>
            <a:ext cx="491544" cy="1874196"/>
            <a:chOff x="16897946" y="8580105"/>
            <a:chExt cx="491544" cy="18741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97946" y="8580105"/>
              <a:ext cx="491544" cy="18741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63241" y="4363621"/>
            <a:ext cx="2326238" cy="191214"/>
            <a:chOff x="2063241" y="4363621"/>
            <a:chExt cx="2326238" cy="1912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2063241" y="4363621"/>
              <a:ext cx="2326238" cy="1912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87471" y="4363621"/>
            <a:ext cx="2326238" cy="191214"/>
            <a:chOff x="6387471" y="4363621"/>
            <a:chExt cx="2326238" cy="1912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387471" y="4363621"/>
              <a:ext cx="2326238" cy="1912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44390" y="3510676"/>
            <a:ext cx="3117194" cy="244614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08033" y="3005389"/>
            <a:ext cx="10844036" cy="4345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836270" y="6193847"/>
            <a:ext cx="8613174" cy="307317"/>
            <a:chOff x="4836270" y="6193847"/>
            <a:chExt cx="8613174" cy="30731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6270" y="6193847"/>
              <a:ext cx="8613174" cy="3073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74479" y="-2747035"/>
            <a:ext cx="8136757" cy="19985410"/>
            <a:chOff x="5074479" y="-2747035"/>
            <a:chExt cx="8136757" cy="199854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5074479" y="-2747035"/>
              <a:ext cx="8136757" cy="19985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8373" y="2808175"/>
            <a:ext cx="2584784" cy="2521384"/>
            <a:chOff x="1688373" y="2808175"/>
            <a:chExt cx="2584784" cy="25213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8373" y="2808175"/>
              <a:ext cx="2584784" cy="25213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997" y="241867"/>
            <a:ext cx="6371629" cy="2650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5892" y="1962599"/>
            <a:ext cx="4896965" cy="163007"/>
            <a:chOff x="885892" y="1962599"/>
            <a:chExt cx="4896965" cy="1630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885892" y="1962599"/>
              <a:ext cx="4896965" cy="1630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7423" y="5780864"/>
            <a:ext cx="3826685" cy="1021240"/>
            <a:chOff x="1067423" y="5780864"/>
            <a:chExt cx="3826685" cy="10212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7423" y="5780864"/>
              <a:ext cx="3826685" cy="10212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65398" y="5898507"/>
            <a:ext cx="1835778" cy="3950040"/>
            <a:chOff x="2065398" y="5898507"/>
            <a:chExt cx="1835778" cy="3950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2065398" y="5898507"/>
              <a:ext cx="1835778" cy="39500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27106" y="5780864"/>
            <a:ext cx="3826685" cy="1021240"/>
            <a:chOff x="5227106" y="5780864"/>
            <a:chExt cx="3826685" cy="10212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27106" y="5780864"/>
              <a:ext cx="3826685" cy="10212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25081" y="5898507"/>
            <a:ext cx="1835778" cy="3950040"/>
            <a:chOff x="6225081" y="5898507"/>
            <a:chExt cx="1835778" cy="39500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6225081" y="5898507"/>
              <a:ext cx="1835778" cy="39500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57762" y="5780864"/>
            <a:ext cx="3826685" cy="1021240"/>
            <a:chOff x="9357762" y="5780864"/>
            <a:chExt cx="3826685" cy="102124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57762" y="5780864"/>
              <a:ext cx="3826685" cy="10212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55737" y="5898507"/>
            <a:ext cx="1835778" cy="3950040"/>
            <a:chOff x="10355737" y="5898507"/>
            <a:chExt cx="1835778" cy="395004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0355737" y="5898507"/>
              <a:ext cx="1835778" cy="39500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85203" y="5802182"/>
            <a:ext cx="3826685" cy="1021240"/>
            <a:chOff x="13485203" y="5802182"/>
            <a:chExt cx="3826685" cy="102124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85203" y="5802182"/>
              <a:ext cx="3826685" cy="10212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483178" y="5919825"/>
            <a:ext cx="1835778" cy="3950040"/>
            <a:chOff x="14483178" y="5919825"/>
            <a:chExt cx="1835778" cy="395004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4483178" y="5919825"/>
              <a:ext cx="1835778" cy="39500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885925" y="2974027"/>
            <a:ext cx="2189679" cy="2189679"/>
            <a:chOff x="1885925" y="2974027"/>
            <a:chExt cx="2189679" cy="21896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85925" y="2974027"/>
              <a:ext cx="2189679" cy="218967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848056" y="2808175"/>
            <a:ext cx="2584784" cy="2521384"/>
            <a:chOff x="5848056" y="2808175"/>
            <a:chExt cx="2584784" cy="252138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48056" y="2808175"/>
              <a:ext cx="2584784" cy="25213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045609" y="2974027"/>
            <a:ext cx="2189679" cy="2189679"/>
            <a:chOff x="6045609" y="2974027"/>
            <a:chExt cx="2189679" cy="218967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45609" y="2974027"/>
              <a:ext cx="2189679" cy="218967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978712" y="2808175"/>
            <a:ext cx="2584784" cy="2521384"/>
            <a:chOff x="9978712" y="2808175"/>
            <a:chExt cx="2584784" cy="252138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78712" y="2808175"/>
              <a:ext cx="2584784" cy="252138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176265" y="2974027"/>
            <a:ext cx="2189679" cy="2189679"/>
            <a:chOff x="10176265" y="2974027"/>
            <a:chExt cx="2189679" cy="218967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76265" y="2974027"/>
              <a:ext cx="2189679" cy="218967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106153" y="2808175"/>
            <a:ext cx="2584784" cy="2521384"/>
            <a:chOff x="14106153" y="2808175"/>
            <a:chExt cx="2584784" cy="252138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06153" y="2808175"/>
              <a:ext cx="2584784" cy="252138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303706" y="2974027"/>
            <a:ext cx="2189679" cy="2189679"/>
            <a:chOff x="14303706" y="2974027"/>
            <a:chExt cx="2189679" cy="218967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303706" y="2974027"/>
              <a:ext cx="2189679" cy="218967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6936570" y="-216110"/>
            <a:ext cx="491544" cy="1874196"/>
            <a:chOff x="16936570" y="-216110"/>
            <a:chExt cx="491544" cy="187419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936570" y="-216110"/>
              <a:ext cx="491544" cy="1874196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1473" y="5671693"/>
            <a:ext cx="4059094" cy="146564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612648" y="5674667"/>
            <a:ext cx="3200314" cy="1475171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752724" y="5663238"/>
            <a:ext cx="3181456" cy="1484695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877676" y="5663238"/>
            <a:ext cx="3162599" cy="1475171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35734" y="7007336"/>
            <a:ext cx="4473352" cy="1989762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935124" y="6997810"/>
            <a:ext cx="4473352" cy="200881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043718" y="6997812"/>
            <a:ext cx="4473352" cy="200881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165429" y="7093524"/>
            <a:ext cx="4473352" cy="18173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33148" y="4403624"/>
            <a:ext cx="8228260" cy="4611647"/>
            <a:chOff x="7233148" y="4403624"/>
            <a:chExt cx="8228260" cy="46116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33148" y="4403624"/>
              <a:ext cx="8228260" cy="46116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34560" y="2372506"/>
            <a:ext cx="4975714" cy="6171429"/>
            <a:chOff x="1534560" y="2372506"/>
            <a:chExt cx="4975714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4560" y="2372506"/>
              <a:ext cx="4975714" cy="61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97054" y="1331553"/>
            <a:ext cx="7008495" cy="37952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99520" y="5005487"/>
            <a:ext cx="9712630" cy="36285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140" y="241867"/>
            <a:ext cx="7147838" cy="2650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8750" y="1962599"/>
            <a:ext cx="5845536" cy="163007"/>
            <a:chOff x="828750" y="1962599"/>
            <a:chExt cx="5845536" cy="1630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28750" y="1962599"/>
              <a:ext cx="5845536" cy="1630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6369" y="2726136"/>
            <a:ext cx="3810905" cy="6773971"/>
            <a:chOff x="1036369" y="2726136"/>
            <a:chExt cx="3810905" cy="67739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65441" y="-557207"/>
              <a:ext cx="7621809" cy="1354794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6369" y="2726136"/>
              <a:ext cx="3810905" cy="6773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97182" y="2701047"/>
            <a:ext cx="3760181" cy="6773971"/>
            <a:chOff x="5297182" y="2701047"/>
            <a:chExt cx="3760181" cy="67739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19355" y="-583675"/>
              <a:ext cx="7520362" cy="1354794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7182" y="2701047"/>
              <a:ext cx="3760181" cy="6773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34050" y="2726136"/>
            <a:ext cx="3785270" cy="6773971"/>
            <a:chOff x="9534050" y="2726136"/>
            <a:chExt cx="3785270" cy="67739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44361" y="-557904"/>
              <a:ext cx="7570539" cy="1354794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34050" y="2726136"/>
              <a:ext cx="3785270" cy="6773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21520" y="2726136"/>
            <a:ext cx="3820551" cy="6773971"/>
            <a:chOff x="13821520" y="2726136"/>
            <a:chExt cx="3820551" cy="67739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15150" y="-556945"/>
              <a:ext cx="7641102" cy="1354794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21520" y="2726136"/>
              <a:ext cx="3820551" cy="6773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936570" y="-216110"/>
            <a:ext cx="491544" cy="1874196"/>
            <a:chOff x="16936570" y="-216110"/>
            <a:chExt cx="491544" cy="187419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36570" y="-216110"/>
              <a:ext cx="491544" cy="18741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2339" y="3625207"/>
            <a:ext cx="17494583" cy="50061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1140" y="241867"/>
            <a:ext cx="7147838" cy="2650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8750" y="1962599"/>
            <a:ext cx="5845536" cy="163007"/>
            <a:chOff x="828750" y="1962599"/>
            <a:chExt cx="5845536" cy="1630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828750" y="1962599"/>
              <a:ext cx="5845536" cy="1630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66756" y="5941628"/>
            <a:ext cx="10380494" cy="3568295"/>
            <a:chOff x="7066756" y="5941628"/>
            <a:chExt cx="10380494" cy="35682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66756" y="5941628"/>
              <a:ext cx="10380494" cy="35682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61041" y="2697143"/>
            <a:ext cx="7317230" cy="2926892"/>
            <a:chOff x="2861041" y="2697143"/>
            <a:chExt cx="7317230" cy="29268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1041" y="2697143"/>
              <a:ext cx="7317230" cy="29268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2854" y="241867"/>
            <a:ext cx="6027134" cy="2650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5892" y="1962599"/>
            <a:ext cx="4668393" cy="163007"/>
            <a:chOff x="885892" y="1962599"/>
            <a:chExt cx="4668393" cy="1630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85892" y="1962599"/>
              <a:ext cx="4668393" cy="163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23889" y="3830247"/>
            <a:ext cx="5132359" cy="5132359"/>
            <a:chOff x="12023889" y="3830247"/>
            <a:chExt cx="5132359" cy="5132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3889" y="3830247"/>
              <a:ext cx="5132359" cy="5132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4069" y="3917128"/>
            <a:ext cx="5132359" cy="5132359"/>
            <a:chOff x="1104069" y="3917128"/>
            <a:chExt cx="5132359" cy="51323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04069" y="3917128"/>
              <a:ext cx="5132359" cy="5132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63979" y="3917128"/>
            <a:ext cx="5132359" cy="5132359"/>
            <a:chOff x="6563979" y="3917128"/>
            <a:chExt cx="5132359" cy="51323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563979" y="3917128"/>
              <a:ext cx="5132359" cy="5132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5515" y="4505047"/>
            <a:ext cx="1418859" cy="1418859"/>
            <a:chOff x="1515515" y="4505047"/>
            <a:chExt cx="1418859" cy="141885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15515" y="4505047"/>
              <a:ext cx="1418859" cy="1418859"/>
              <a:chOff x="1515515" y="4505047"/>
              <a:chExt cx="1418859" cy="141885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15515" y="4505047"/>
                <a:ext cx="1418859" cy="141885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87212" y="4693806"/>
              <a:ext cx="675465" cy="1041340"/>
              <a:chOff x="1887212" y="4693806"/>
              <a:chExt cx="675465" cy="10413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87212" y="4693806"/>
                <a:ext cx="675465" cy="104134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2380491" y="4505047"/>
            <a:ext cx="1418859" cy="1418859"/>
            <a:chOff x="12380491" y="4505047"/>
            <a:chExt cx="1418859" cy="141885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380491" y="4505047"/>
              <a:ext cx="1418859" cy="1418859"/>
              <a:chOff x="12380491" y="4505047"/>
              <a:chExt cx="1418859" cy="141885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0491" y="4505047"/>
                <a:ext cx="1418859" cy="141885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652770" y="4727502"/>
              <a:ext cx="841710" cy="1007644"/>
              <a:chOff x="12652770" y="4727502"/>
              <a:chExt cx="841710" cy="100764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652770" y="4727502"/>
                <a:ext cx="841710" cy="100764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7021835" y="4505047"/>
            <a:ext cx="1424251" cy="1424251"/>
            <a:chOff x="7021835" y="4505047"/>
            <a:chExt cx="1424251" cy="142425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021835" y="4505047"/>
              <a:ext cx="1424251" cy="1424251"/>
              <a:chOff x="7021835" y="4505047"/>
              <a:chExt cx="1424251" cy="142425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021835" y="4505047"/>
                <a:ext cx="1424251" cy="142425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194691" y="4733864"/>
              <a:ext cx="1031105" cy="1005957"/>
              <a:chOff x="7194691" y="4733864"/>
              <a:chExt cx="1031105" cy="100595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194691" y="4733864"/>
                <a:ext cx="1031105" cy="1005957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7539" y="6126068"/>
            <a:ext cx="5412210" cy="228590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99143" y="4376990"/>
            <a:ext cx="3049263" cy="205595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10971" y="4717766"/>
            <a:ext cx="2595863" cy="137976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1140" y="241867"/>
            <a:ext cx="5184924" cy="265042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85892" y="1962599"/>
            <a:ext cx="3776965" cy="163007"/>
            <a:chOff x="885892" y="1962599"/>
            <a:chExt cx="3776965" cy="16300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885892" y="1962599"/>
              <a:ext cx="3776965" cy="16300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6607" y="2799111"/>
            <a:ext cx="15832500" cy="779708"/>
            <a:chOff x="1226607" y="2799111"/>
            <a:chExt cx="15832500" cy="77970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6607" y="2799111"/>
              <a:ext cx="15832500" cy="77970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33982" y="4703884"/>
            <a:ext cx="1039070" cy="1039070"/>
            <a:chOff x="1733982" y="4703884"/>
            <a:chExt cx="1039070" cy="103907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33982" y="4703884"/>
              <a:ext cx="1039070" cy="103907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242090" y="4754988"/>
            <a:ext cx="964692" cy="964692"/>
            <a:chOff x="7242090" y="4754988"/>
            <a:chExt cx="964692" cy="96469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42090" y="4754988"/>
              <a:ext cx="964692" cy="96469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573357" y="4664389"/>
            <a:ext cx="1033128" cy="1033128"/>
            <a:chOff x="12573357" y="4664389"/>
            <a:chExt cx="1033128" cy="103312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73357" y="4664389"/>
              <a:ext cx="1033128" cy="1033128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400657" y="6126067"/>
            <a:ext cx="5368010" cy="2285905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927036" y="4671099"/>
            <a:ext cx="2624149" cy="137976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374964" y="6183211"/>
            <a:ext cx="6102800" cy="22859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2024-04-28T19:21:58Z</dcterms:created>
  <dcterms:modified xsi:type="dcterms:W3CDTF">2024-04-28T19:21:58Z</dcterms:modified>
</cp:coreProperties>
</file>